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 id="214748373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Anybody SemiBold"/>
      <p:regular r:id="rId33"/>
      <p:bold r:id="rId34"/>
      <p:italic r:id="rId35"/>
      <p:boldItalic r:id="rId36"/>
    </p:embeddedFont>
    <p:embeddedFont>
      <p:font typeface="Work Sans"/>
      <p:regular r:id="rId37"/>
      <p:bold r:id="rId38"/>
      <p:italic r:id="rId39"/>
      <p:boldItalic r:id="rId40"/>
    </p:embeddedFont>
    <p:embeddedFont>
      <p:font typeface="Work Sans SemiBold"/>
      <p:regular r:id="rId41"/>
      <p:bold r:id="rId42"/>
      <p:italic r:id="rId43"/>
      <p:boldItalic r:id="rId44"/>
    </p:embeddedFont>
    <p:embeddedFont>
      <p:font typeface="Work Sans Light"/>
      <p:regular r:id="rId45"/>
      <p:bold r:id="rId46"/>
      <p:italic r:id="rId47"/>
      <p:boldItalic r:id="rId48"/>
    </p:embeddedFont>
    <p:embeddedFont>
      <p:font typeface="Anybody Medium"/>
      <p:regular r:id="rId49"/>
      <p:bold r:id="rId50"/>
      <p:italic r:id="rId51"/>
      <p:boldItalic r:id="rId52"/>
    </p:embeddedFont>
    <p:embeddedFont>
      <p:font typeface="Anybody"/>
      <p:regular r:id="rId53"/>
      <p:bold r:id="rId54"/>
      <p:italic r:id="rId55"/>
      <p:boldItalic r:id="rId56"/>
    </p:embeddedFont>
    <p:embeddedFont>
      <p:font typeface="Inter SemiBold"/>
      <p:regular r:id="rId57"/>
      <p:bold r:id="rId58"/>
    </p:embeddedFont>
    <p:embeddedFont>
      <p:font typeface="Anybody ExtraBold"/>
      <p:bold r:id="rId59"/>
      <p:boldItalic r:id="rId60"/>
    </p:embeddedFont>
    <p:embeddedFont>
      <p:font typeface="Lato"/>
      <p:regular r:id="rId61"/>
      <p:bold r:id="rId62"/>
      <p:italic r:id="rId63"/>
      <p:boldItalic r:id="rId64"/>
    </p:embeddedFont>
    <p:embeddedFont>
      <p:font typeface="Lato Light"/>
      <p:regular r:id="rId65"/>
      <p:bold r:id="rId66"/>
      <p:italic r:id="rId67"/>
      <p:boldItalic r:id="rId68"/>
    </p:embeddedFont>
    <p:embeddedFont>
      <p:font typeface="Work Sans Medium"/>
      <p:regular r:id="rId69"/>
      <p:bold r:id="rId70"/>
      <p:italic r:id="rId71"/>
      <p:boldItalic r:id="rId72"/>
    </p:embeddedFont>
    <p:embeddedFont>
      <p:font typeface="Inter Medium"/>
      <p:regular r:id="rId73"/>
      <p:bold r:id="rId74"/>
    </p:embeddedFont>
    <p:embeddedFont>
      <p:font typeface="Anybody Black"/>
      <p:bold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boldItalic.fntdata"/><Relationship Id="rId42" Type="http://schemas.openxmlformats.org/officeDocument/2006/relationships/font" Target="fonts/WorkSansSemiBold-bold.fntdata"/><Relationship Id="rId41" Type="http://schemas.openxmlformats.org/officeDocument/2006/relationships/font" Target="fonts/WorkSansSemiBold-regular.fntdata"/><Relationship Id="rId44" Type="http://schemas.openxmlformats.org/officeDocument/2006/relationships/font" Target="fonts/WorkSansSemiBold-boldItalic.fntdata"/><Relationship Id="rId43" Type="http://schemas.openxmlformats.org/officeDocument/2006/relationships/font" Target="fonts/WorkSansSemiBold-italic.fntdata"/><Relationship Id="rId46" Type="http://schemas.openxmlformats.org/officeDocument/2006/relationships/font" Target="fonts/WorkSansLight-bold.fntdata"/><Relationship Id="rId45" Type="http://schemas.openxmlformats.org/officeDocument/2006/relationships/font" Target="fonts/WorkSans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WorkSansLight-boldItalic.fntdata"/><Relationship Id="rId47" Type="http://schemas.openxmlformats.org/officeDocument/2006/relationships/font" Target="fonts/WorkSansLight-italic.fntdata"/><Relationship Id="rId49" Type="http://schemas.openxmlformats.org/officeDocument/2006/relationships/font" Target="fonts/Anybody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InterMedium-regular.fntdata"/><Relationship Id="rId72" Type="http://schemas.openxmlformats.org/officeDocument/2006/relationships/font" Target="fonts/WorkSansMedium-boldItalic.fntdata"/><Relationship Id="rId31" Type="http://schemas.openxmlformats.org/officeDocument/2006/relationships/slide" Target="slides/slide24.xml"/><Relationship Id="rId75" Type="http://schemas.openxmlformats.org/officeDocument/2006/relationships/font" Target="fonts/AnybodyBlack-bold.fntdata"/><Relationship Id="rId30" Type="http://schemas.openxmlformats.org/officeDocument/2006/relationships/slide" Target="slides/slide23.xml"/><Relationship Id="rId74" Type="http://schemas.openxmlformats.org/officeDocument/2006/relationships/font" Target="fonts/InterMedium-bold.fntdata"/><Relationship Id="rId33" Type="http://schemas.openxmlformats.org/officeDocument/2006/relationships/font" Target="fonts/AnybodySemiBold-regular.fntdata"/><Relationship Id="rId32" Type="http://schemas.openxmlformats.org/officeDocument/2006/relationships/slide" Target="slides/slide25.xml"/><Relationship Id="rId76" Type="http://schemas.openxmlformats.org/officeDocument/2006/relationships/font" Target="fonts/AnybodyBlack-boldItalic.fntdata"/><Relationship Id="rId35" Type="http://schemas.openxmlformats.org/officeDocument/2006/relationships/font" Target="fonts/AnybodySemiBold-italic.fntdata"/><Relationship Id="rId34" Type="http://schemas.openxmlformats.org/officeDocument/2006/relationships/font" Target="fonts/AnybodySemiBold-bold.fntdata"/><Relationship Id="rId71" Type="http://schemas.openxmlformats.org/officeDocument/2006/relationships/font" Target="fonts/WorkSansMedium-italic.fntdata"/><Relationship Id="rId70" Type="http://schemas.openxmlformats.org/officeDocument/2006/relationships/font" Target="fonts/WorkSansMedium-bold.fntdata"/><Relationship Id="rId37" Type="http://schemas.openxmlformats.org/officeDocument/2006/relationships/font" Target="fonts/WorkSans-regular.fntdata"/><Relationship Id="rId36" Type="http://schemas.openxmlformats.org/officeDocument/2006/relationships/font" Target="fonts/AnybodySemiBold-boldItalic.fntdata"/><Relationship Id="rId39" Type="http://schemas.openxmlformats.org/officeDocument/2006/relationships/font" Target="fonts/WorkSans-italic.fntdata"/><Relationship Id="rId38" Type="http://schemas.openxmlformats.org/officeDocument/2006/relationships/font" Target="fonts/WorkSans-bold.fntdata"/><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3.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5.xml"/><Relationship Id="rId66" Type="http://schemas.openxmlformats.org/officeDocument/2006/relationships/font" Target="fonts/LatoLight-bold.fntdata"/><Relationship Id="rId21" Type="http://schemas.openxmlformats.org/officeDocument/2006/relationships/slide" Target="slides/slide14.xml"/><Relationship Id="rId65" Type="http://schemas.openxmlformats.org/officeDocument/2006/relationships/font" Target="fonts/LatoLight-regular.fntdata"/><Relationship Id="rId24" Type="http://schemas.openxmlformats.org/officeDocument/2006/relationships/slide" Target="slides/slide17.xml"/><Relationship Id="rId68" Type="http://schemas.openxmlformats.org/officeDocument/2006/relationships/font" Target="fonts/LatoLight-boldItalic.fntdata"/><Relationship Id="rId23" Type="http://schemas.openxmlformats.org/officeDocument/2006/relationships/slide" Target="slides/slide16.xml"/><Relationship Id="rId67" Type="http://schemas.openxmlformats.org/officeDocument/2006/relationships/font" Target="fonts/LatoLight-italic.fntdata"/><Relationship Id="rId60" Type="http://schemas.openxmlformats.org/officeDocument/2006/relationships/font" Target="fonts/AnybodyExtraBold-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WorkSansMedium-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nybodyMedium-italic.fntdata"/><Relationship Id="rId50" Type="http://schemas.openxmlformats.org/officeDocument/2006/relationships/font" Target="fonts/AnybodyMedium-bold.fntdata"/><Relationship Id="rId53" Type="http://schemas.openxmlformats.org/officeDocument/2006/relationships/font" Target="fonts/Anybody-regular.fntdata"/><Relationship Id="rId52" Type="http://schemas.openxmlformats.org/officeDocument/2006/relationships/font" Target="fonts/AnybodyMedium-boldItalic.fntdata"/><Relationship Id="rId11" Type="http://schemas.openxmlformats.org/officeDocument/2006/relationships/slide" Target="slides/slide4.xml"/><Relationship Id="rId55" Type="http://schemas.openxmlformats.org/officeDocument/2006/relationships/font" Target="fonts/Anybody-italic.fntdata"/><Relationship Id="rId10" Type="http://schemas.openxmlformats.org/officeDocument/2006/relationships/slide" Target="slides/slide3.xml"/><Relationship Id="rId54" Type="http://schemas.openxmlformats.org/officeDocument/2006/relationships/font" Target="fonts/Anybody-bold.fntdata"/><Relationship Id="rId13" Type="http://schemas.openxmlformats.org/officeDocument/2006/relationships/slide" Target="slides/slide6.xml"/><Relationship Id="rId57" Type="http://schemas.openxmlformats.org/officeDocument/2006/relationships/font" Target="fonts/InterSemiBold-regular.fntdata"/><Relationship Id="rId12" Type="http://schemas.openxmlformats.org/officeDocument/2006/relationships/slide" Target="slides/slide5.xml"/><Relationship Id="rId56" Type="http://schemas.openxmlformats.org/officeDocument/2006/relationships/font" Target="fonts/Anybody-boldItalic.fntdata"/><Relationship Id="rId15" Type="http://schemas.openxmlformats.org/officeDocument/2006/relationships/slide" Target="slides/slide8.xml"/><Relationship Id="rId59" Type="http://schemas.openxmlformats.org/officeDocument/2006/relationships/font" Target="fonts/AnybodyExtraBold-bold.fntdata"/><Relationship Id="rId14" Type="http://schemas.openxmlformats.org/officeDocument/2006/relationships/slide" Target="slides/slide7.xml"/><Relationship Id="rId58" Type="http://schemas.openxmlformats.org/officeDocument/2006/relationships/font" Target="fonts/InterSemiBo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136332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136332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5ca33fa87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5ca33fa87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una abordaje preliminar podrías preguntarte, ¿es eficiente cargar todos los registros históricos en cada ejecución del proceso?. Objetivamente es mejor una carga de datos Delta, es decir que solo vuelque las diferencias con respecto a la ultima carga, sin embargo depende de diferentes factores.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25ca33fa87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25ca33fa87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una abordaje preliminar podrías preguntarte, ¿es eficiente cargar todos los registros históricos en cada ejecución del proceso?. Objetivamente es mejor una carga de datos Delta, es decir que solo vuelque las diferencias con respecto a la ultima carga, sin embargo depende de diferentes factores.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25ca33fa8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25ca33fa8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una abordaje preliminar podrías preguntarte, ¿es eficiente cargar todos los registros históricos en cada ejecución del proceso?. Objetivamente es mejor una carga de datos Delta, es decir que solo vuelque las diferencias con respecto a la ultima carga, sin embargo depende de diferentes factores.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25ca33fa87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25ca33fa87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una abordaje preliminar podrías preguntarte, ¿es eficiente cargar todos los registros históricos en cada ejecución del proceso?. Objetivamente es mejor una carga de datos Delta, es decir que solo vuelque las diferencias con respecto a la ultima carga, sin embargo depende de diferentes factores.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25ca33fa87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25ca33fa87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25ca33fa87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25ca33fa87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una abordaje preliminar podrías preguntarte, ¿es eficiente cargar todos los registros históricos en cada ejecución del proceso?. Objetivamente es mejor una carga de datos Delta, es decir que solo vuelque las diferencias con respecto a la ultima carga, sin embargo depende de diferentes factores.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25ca33fa8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25ca33fa8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una abordaje preliminar podrías preguntarte, ¿es eficiente cargar todos los registros históricos en cada ejecución del proceso?. Objetivamente es mejor una carga de datos Delta, es decir que solo vuelque las diferencias con respecto a la ultima carga, sin embargo depende de diferentes factores.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25ca33fa87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25ca33fa87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25ca33fa87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25ca33fa87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01111ff978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01111ff978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136332c5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4136332c5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199bd7afcb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2199bd7afcb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Nota: se requiere dar una resumen de lo visto en la lecture. Se pueden agregar más diapositivas, según los requerimientos de la clase. Aquí se dejan algunas diapositivas de resumen.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d684b81ce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1d684b81ce8_0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Agregar los conceptos vistos.</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4136332c5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4136332c5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1920 x 1080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4136332c5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4136332c5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d155fbd7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d155fbd7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highlight>
                  <a:schemeClr val="lt1"/>
                </a:highlight>
              </a:rPr>
              <a:t>Tu feedback es muy importante.</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Es importante recordar que al final de cada Homework o Guia de clase, tendrás acceso a un formulario para reportar mejoras (o errores) de los recursos educativos que vas usando y de esta forma podremos accionar y mejorar la experiencia de ustedes y los que vendrán. </a:t>
            </a:r>
            <a:endParaRPr>
              <a:solidFill>
                <a:schemeClr val="dk1"/>
              </a:solidFill>
              <a:highlight>
                <a:schemeClr val="lt1"/>
              </a:highlight>
            </a:endParaRPr>
          </a:p>
          <a:p>
            <a:pPr indent="0" lvl="0" marL="0" rtl="0" algn="l">
              <a:lnSpc>
                <a:spcPct val="100000"/>
              </a:lnSpc>
              <a:spcBef>
                <a:spcPts val="0"/>
              </a:spcBef>
              <a:spcAft>
                <a:spcPts val="0"/>
              </a:spcAft>
              <a:buNone/>
            </a:pPr>
            <a:r>
              <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(Recomendamos que el instructor pueda abrir el formulario)</a:t>
            </a:r>
            <a:endParaRPr>
              <a:solidFill>
                <a:schemeClr val="dk1"/>
              </a:solidFill>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d6548f87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1d6548f8739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d6548f873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d6548f8739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highlight>
                <a:srgbClr val="93C47D"/>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d6548f873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d6548f873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d6548f873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d6548f8739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54e8b977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254e8b977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una abordaje preliminar podrías preguntarte, ¿es eficiente cargar todos los registros históricos en cada ejecución del proceso?. Objetivamente es mejor una carga de datos Delta, es decir que solo vuelque las diferencias con respecto a la ultima carga, sin embargo depende de diferentes factores.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254e8b977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254e8b977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25ca33fa87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25ca33fa87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5ca33fa87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5ca33fa87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una abordaje preliminar podrías preguntarte, ¿es eficiente cargar todos los registros históricos en cada ejecución del proceso?. Objetivamente es mejor una carga de datos Delta, es decir que solo vuelque las diferencias con respecto a la ultima carga, sin embargo depende de diferentes factores.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3" name="Shape 53"/>
        <p:cNvGrpSpPr/>
        <p:nvPr/>
      </p:nvGrpSpPr>
      <p:grpSpPr>
        <a:xfrm>
          <a:off x="0" y="0"/>
          <a:ext cx="0" cy="0"/>
          <a:chOff x="0" y="0"/>
          <a:chExt cx="0" cy="0"/>
        </a:xfrm>
      </p:grpSpPr>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56" name="Shape 56"/>
        <p:cNvGrpSpPr/>
        <p:nvPr/>
      </p:nvGrpSpPr>
      <p:grpSpPr>
        <a:xfrm>
          <a:off x="0" y="0"/>
          <a:ext cx="0" cy="0"/>
          <a:chOff x="0" y="0"/>
          <a:chExt cx="0" cy="0"/>
        </a:xfrm>
      </p:grpSpPr>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59" name="Shape 59"/>
        <p:cNvGrpSpPr/>
        <p:nvPr/>
      </p:nvGrpSpPr>
      <p:grpSpPr>
        <a:xfrm>
          <a:off x="0" y="0"/>
          <a:ext cx="0" cy="0"/>
          <a:chOff x="0" y="0"/>
          <a:chExt cx="0" cy="0"/>
        </a:xfrm>
      </p:grpSpPr>
      <p:sp>
        <p:nvSpPr>
          <p:cNvPr id="60" name="Google Shape;6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62" name="Shape 62"/>
        <p:cNvGrpSpPr/>
        <p:nvPr/>
      </p:nvGrpSpPr>
      <p:grpSpPr>
        <a:xfrm>
          <a:off x="0" y="0"/>
          <a:ext cx="0" cy="0"/>
          <a:chOff x="0" y="0"/>
          <a:chExt cx="0" cy="0"/>
        </a:xfrm>
      </p:grpSpPr>
      <p:sp>
        <p:nvSpPr>
          <p:cNvPr id="63" name="Google Shape;6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65" name="Shape 65"/>
        <p:cNvGrpSpPr/>
        <p:nvPr/>
      </p:nvGrpSpPr>
      <p:grpSpPr>
        <a:xfrm>
          <a:off x="0" y="0"/>
          <a:ext cx="0" cy="0"/>
          <a:chOff x="0" y="0"/>
          <a:chExt cx="0" cy="0"/>
        </a:xfrm>
      </p:grpSpPr>
      <p:sp>
        <p:nvSpPr>
          <p:cNvPr id="66" name="Google Shape;6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18"/>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68" name="Shape 68"/>
        <p:cNvGrpSpPr/>
        <p:nvPr/>
      </p:nvGrpSpPr>
      <p:grpSpPr>
        <a:xfrm>
          <a:off x="0" y="0"/>
          <a:ext cx="0" cy="0"/>
          <a:chOff x="0" y="0"/>
          <a:chExt cx="0" cy="0"/>
        </a:xfrm>
      </p:grpSpPr>
      <p:sp>
        <p:nvSpPr>
          <p:cNvPr id="69" name="Google Shape;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71" name="Shape 71"/>
        <p:cNvGrpSpPr/>
        <p:nvPr/>
      </p:nvGrpSpPr>
      <p:grpSpPr>
        <a:xfrm>
          <a:off x="0" y="0"/>
          <a:ext cx="0" cy="0"/>
          <a:chOff x="0" y="0"/>
          <a:chExt cx="0" cy="0"/>
        </a:xfrm>
      </p:grpSpPr>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2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74" name="Shape 74"/>
        <p:cNvGrpSpPr/>
        <p:nvPr/>
      </p:nvGrpSpPr>
      <p:grpSpPr>
        <a:xfrm>
          <a:off x="0" y="0"/>
          <a:ext cx="0" cy="0"/>
          <a:chOff x="0" y="0"/>
          <a:chExt cx="0" cy="0"/>
        </a:xfrm>
      </p:grpSpPr>
      <p:sp>
        <p:nvSpPr>
          <p:cNvPr id="75" name="Google Shape;7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2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1">
  <p:cSld name="SECTION_HEADER_2">
    <p:bg>
      <p:bgPr>
        <a:solidFill>
          <a:schemeClr val="dk1"/>
        </a:solidFill>
      </p:bgPr>
    </p:bg>
    <p:spTree>
      <p:nvGrpSpPr>
        <p:cNvPr id="77" name="Shape 77"/>
        <p:cNvGrpSpPr/>
        <p:nvPr/>
      </p:nvGrpSpPr>
      <p:grpSpPr>
        <a:xfrm>
          <a:off x="0" y="0"/>
          <a:ext cx="0" cy="0"/>
          <a:chOff x="0" y="0"/>
          <a:chExt cx="0" cy="0"/>
        </a:xfrm>
      </p:grpSpPr>
      <p:sp>
        <p:nvSpPr>
          <p:cNvPr id="78" name="Google Shape;7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2"/>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80" name="Shape 80"/>
        <p:cNvGrpSpPr/>
        <p:nvPr/>
      </p:nvGrpSpPr>
      <p:grpSpPr>
        <a:xfrm>
          <a:off x="0" y="0"/>
          <a:ext cx="0" cy="0"/>
          <a:chOff x="0" y="0"/>
          <a:chExt cx="0" cy="0"/>
        </a:xfrm>
      </p:grpSpPr>
      <p:sp>
        <p:nvSpPr>
          <p:cNvPr id="81" name="Google Shape;8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2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83" name="Shape 83"/>
        <p:cNvGrpSpPr/>
        <p:nvPr/>
      </p:nvGrpSpPr>
      <p:grpSpPr>
        <a:xfrm>
          <a:off x="0" y="0"/>
          <a:ext cx="0" cy="0"/>
          <a:chOff x="0" y="0"/>
          <a:chExt cx="0" cy="0"/>
        </a:xfrm>
      </p:grpSpPr>
      <p:sp>
        <p:nvSpPr>
          <p:cNvPr id="84" name="Google Shape;8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2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1">
  <p:cSld name="TITLE_AND_BODY_11">
    <p:spTree>
      <p:nvGrpSpPr>
        <p:cNvPr id="86" name="Shape 86"/>
        <p:cNvGrpSpPr/>
        <p:nvPr/>
      </p:nvGrpSpPr>
      <p:grpSpPr>
        <a:xfrm>
          <a:off x="0" y="0"/>
          <a:ext cx="0" cy="0"/>
          <a:chOff x="0" y="0"/>
          <a:chExt cx="0" cy="0"/>
        </a:xfrm>
      </p:grpSpPr>
      <p:sp>
        <p:nvSpPr>
          <p:cNvPr id="87" name="Google Shape;8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2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2">
  <p:cSld name="SECTION_HEADER_3">
    <p:bg>
      <p:bgPr>
        <a:solidFill>
          <a:schemeClr val="dk1"/>
        </a:solidFill>
      </p:bgPr>
    </p:bg>
    <p:spTree>
      <p:nvGrpSpPr>
        <p:cNvPr id="89" name="Shape 89"/>
        <p:cNvGrpSpPr/>
        <p:nvPr/>
      </p:nvGrpSpPr>
      <p:grpSpPr>
        <a:xfrm>
          <a:off x="0" y="0"/>
          <a:ext cx="0" cy="0"/>
          <a:chOff x="0" y="0"/>
          <a:chExt cx="0" cy="0"/>
        </a:xfrm>
      </p:grpSpPr>
      <p:sp>
        <p:nvSpPr>
          <p:cNvPr id="90" name="Google Shape;9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6"/>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2">
  <p:cSld name="TITLE_AND_BODY_12">
    <p:spTree>
      <p:nvGrpSpPr>
        <p:cNvPr id="92" name="Shape 92"/>
        <p:cNvGrpSpPr/>
        <p:nvPr/>
      </p:nvGrpSpPr>
      <p:grpSpPr>
        <a:xfrm>
          <a:off x="0" y="0"/>
          <a:ext cx="0" cy="0"/>
          <a:chOff x="0" y="0"/>
          <a:chExt cx="0" cy="0"/>
        </a:xfrm>
      </p:grpSpPr>
      <p:sp>
        <p:nvSpPr>
          <p:cNvPr id="93" name="Google Shape;9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95" name="Shape 95"/>
        <p:cNvGrpSpPr/>
        <p:nvPr/>
      </p:nvGrpSpPr>
      <p:grpSpPr>
        <a:xfrm>
          <a:off x="0" y="0"/>
          <a:ext cx="0" cy="0"/>
          <a:chOff x="0" y="0"/>
          <a:chExt cx="0" cy="0"/>
        </a:xfrm>
      </p:grpSpPr>
      <p:sp>
        <p:nvSpPr>
          <p:cNvPr id="96" name="Google Shape;9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2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4">
  <p:cSld name="TITLE_AND_BODY_14">
    <p:spTree>
      <p:nvGrpSpPr>
        <p:cNvPr id="98" name="Shape 98"/>
        <p:cNvGrpSpPr/>
        <p:nvPr/>
      </p:nvGrpSpPr>
      <p:grpSpPr>
        <a:xfrm>
          <a:off x="0" y="0"/>
          <a:ext cx="0" cy="0"/>
          <a:chOff x="0" y="0"/>
          <a:chExt cx="0" cy="0"/>
        </a:xfrm>
      </p:grpSpPr>
      <p:sp>
        <p:nvSpPr>
          <p:cNvPr id="99" name="Google Shape;9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 name="Shape 101"/>
        <p:cNvGrpSpPr/>
        <p:nvPr/>
      </p:nvGrpSpPr>
      <p:grpSpPr>
        <a:xfrm>
          <a:off x="0" y="0"/>
          <a:ext cx="0" cy="0"/>
          <a:chOff x="0" y="0"/>
          <a:chExt cx="0" cy="0"/>
        </a:xfrm>
      </p:grpSpPr>
      <p:sp>
        <p:nvSpPr>
          <p:cNvPr id="102" name="Google Shape;10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3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04" name="Google Shape;104;p3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p:cSld name="TITLE_1">
    <p:spTree>
      <p:nvGrpSpPr>
        <p:cNvPr id="105" name="Shape 105"/>
        <p:cNvGrpSpPr/>
        <p:nvPr/>
      </p:nvGrpSpPr>
      <p:grpSpPr>
        <a:xfrm>
          <a:off x="0" y="0"/>
          <a:ext cx="0" cy="0"/>
          <a:chOff x="0" y="0"/>
          <a:chExt cx="0" cy="0"/>
        </a:xfrm>
      </p:grpSpPr>
      <p:pic>
        <p:nvPicPr>
          <p:cNvPr id="106" name="Google Shape;106;p31"/>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07" name="Google Shape;10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31"/>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09" name="Google Shape;109;p31"/>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0" name="Google Shape;110;p31"/>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1" name="Google Shape;111;p31"/>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1">
  <p:cSld name="TITLE_2">
    <p:spTree>
      <p:nvGrpSpPr>
        <p:cNvPr id="112" name="Shape 112"/>
        <p:cNvGrpSpPr/>
        <p:nvPr/>
      </p:nvGrpSpPr>
      <p:grpSpPr>
        <a:xfrm>
          <a:off x="0" y="0"/>
          <a:ext cx="0" cy="0"/>
          <a:chOff x="0" y="0"/>
          <a:chExt cx="0" cy="0"/>
        </a:xfrm>
      </p:grpSpPr>
      <p:pic>
        <p:nvPicPr>
          <p:cNvPr id="113" name="Google Shape;113;p32"/>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14" name="Google Shape;11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32"/>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16" name="Google Shape;116;p32"/>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7" name="Google Shape;117;p32"/>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8" name="Google Shape;118;p32"/>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5">
  <p:cSld name="TITLE_AND_BODY_15">
    <p:spTree>
      <p:nvGrpSpPr>
        <p:cNvPr id="119" name="Shape 119"/>
        <p:cNvGrpSpPr/>
        <p:nvPr/>
      </p:nvGrpSpPr>
      <p:grpSpPr>
        <a:xfrm>
          <a:off x="0" y="0"/>
          <a:ext cx="0" cy="0"/>
          <a:chOff x="0" y="0"/>
          <a:chExt cx="0" cy="0"/>
        </a:xfrm>
      </p:grpSpPr>
      <p:sp>
        <p:nvSpPr>
          <p:cNvPr id="120" name="Google Shape;12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3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16">
    <p:spTree>
      <p:nvGrpSpPr>
        <p:cNvPr id="122" name="Shape 122"/>
        <p:cNvGrpSpPr/>
        <p:nvPr/>
      </p:nvGrpSpPr>
      <p:grpSpPr>
        <a:xfrm>
          <a:off x="0" y="0"/>
          <a:ext cx="0" cy="0"/>
          <a:chOff x="0" y="0"/>
          <a:chExt cx="0" cy="0"/>
        </a:xfrm>
      </p:grpSpPr>
      <p:sp>
        <p:nvSpPr>
          <p:cNvPr id="123" name="Google Shape;1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3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25" name="Shape 125"/>
        <p:cNvGrpSpPr/>
        <p:nvPr/>
      </p:nvGrpSpPr>
      <p:grpSpPr>
        <a:xfrm>
          <a:off x="0" y="0"/>
          <a:ext cx="0" cy="0"/>
          <a:chOff x="0" y="0"/>
          <a:chExt cx="0" cy="0"/>
        </a:xfrm>
      </p:grpSpPr>
      <p:sp>
        <p:nvSpPr>
          <p:cNvPr id="126" name="Google Shape;1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35"/>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28" name="Google Shape;128;p35"/>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7">
  <p:cSld name="TITLE_AND_BODY_17">
    <p:spTree>
      <p:nvGrpSpPr>
        <p:cNvPr id="129" name="Shape 129"/>
        <p:cNvGrpSpPr/>
        <p:nvPr/>
      </p:nvGrpSpPr>
      <p:grpSpPr>
        <a:xfrm>
          <a:off x="0" y="0"/>
          <a:ext cx="0" cy="0"/>
          <a:chOff x="0" y="0"/>
          <a:chExt cx="0" cy="0"/>
        </a:xfrm>
      </p:grpSpPr>
      <p:sp>
        <p:nvSpPr>
          <p:cNvPr id="130" name="Google Shape;1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3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cSld name="TITLE_AND_BODY_18">
    <p:spTree>
      <p:nvGrpSpPr>
        <p:cNvPr id="132" name="Shape 132"/>
        <p:cNvGrpSpPr/>
        <p:nvPr/>
      </p:nvGrpSpPr>
      <p:grpSpPr>
        <a:xfrm>
          <a:off x="0" y="0"/>
          <a:ext cx="0" cy="0"/>
          <a:chOff x="0" y="0"/>
          <a:chExt cx="0" cy="0"/>
        </a:xfrm>
      </p:grpSpPr>
      <p:sp>
        <p:nvSpPr>
          <p:cNvPr id="133" name="Google Shape;13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4" name="Google Shape;134;p3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9">
  <p:cSld name="TITLE_AND_BODY_19">
    <p:spTree>
      <p:nvGrpSpPr>
        <p:cNvPr id="135" name="Shape 135"/>
        <p:cNvGrpSpPr/>
        <p:nvPr/>
      </p:nvGrpSpPr>
      <p:grpSpPr>
        <a:xfrm>
          <a:off x="0" y="0"/>
          <a:ext cx="0" cy="0"/>
          <a:chOff x="0" y="0"/>
          <a:chExt cx="0" cy="0"/>
        </a:xfrm>
      </p:grpSpPr>
      <p:sp>
        <p:nvSpPr>
          <p:cNvPr id="136" name="Google Shape;13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7" name="Google Shape;137;p3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0">
  <p:cSld name="TITLE_AND_BODY_20">
    <p:spTree>
      <p:nvGrpSpPr>
        <p:cNvPr id="138" name="Shape 138"/>
        <p:cNvGrpSpPr/>
        <p:nvPr/>
      </p:nvGrpSpPr>
      <p:grpSpPr>
        <a:xfrm>
          <a:off x="0" y="0"/>
          <a:ext cx="0" cy="0"/>
          <a:chOff x="0" y="0"/>
          <a:chExt cx="0" cy="0"/>
        </a:xfrm>
      </p:grpSpPr>
      <p:sp>
        <p:nvSpPr>
          <p:cNvPr id="139" name="Google Shape;13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3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3">
    <p:spTree>
      <p:nvGrpSpPr>
        <p:cNvPr id="141" name="Shape 141"/>
        <p:cNvGrpSpPr/>
        <p:nvPr/>
      </p:nvGrpSpPr>
      <p:grpSpPr>
        <a:xfrm>
          <a:off x="0" y="0"/>
          <a:ext cx="0" cy="0"/>
          <a:chOff x="0" y="0"/>
          <a:chExt cx="0" cy="0"/>
        </a:xfrm>
      </p:grpSpPr>
      <p:sp>
        <p:nvSpPr>
          <p:cNvPr id="142" name="Google Shape;14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4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44" name="Google Shape;144;p4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 name="Shape 147"/>
        <p:cNvGrpSpPr/>
        <p:nvPr/>
      </p:nvGrpSpPr>
      <p:grpSpPr>
        <a:xfrm>
          <a:off x="0" y="0"/>
          <a:ext cx="0" cy="0"/>
          <a:chOff x="0" y="0"/>
          <a:chExt cx="0" cy="0"/>
        </a:xfrm>
      </p:grpSpPr>
      <p:sp>
        <p:nvSpPr>
          <p:cNvPr id="148" name="Google Shape;148;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49" name="Google Shape;149;p4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0" name="Google Shape;15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p4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2" name="Shape 152"/>
        <p:cNvGrpSpPr/>
        <p:nvPr/>
      </p:nvGrpSpPr>
      <p:grpSpPr>
        <a:xfrm>
          <a:off x="0" y="0"/>
          <a:ext cx="0" cy="0"/>
          <a:chOff x="0" y="0"/>
          <a:chExt cx="0" cy="0"/>
        </a:xfrm>
      </p:grpSpPr>
      <p:sp>
        <p:nvSpPr>
          <p:cNvPr id="153" name="Google Shape;153;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4" name="Google Shape;15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43"/>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158" name="Google Shape;15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9" name="Google Shape;159;p4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60" name="Shape 160"/>
        <p:cNvGrpSpPr/>
        <p:nvPr/>
      </p:nvGrpSpPr>
      <p:grpSpPr>
        <a:xfrm>
          <a:off x="0" y="0"/>
          <a:ext cx="0" cy="0"/>
          <a:chOff x="0" y="0"/>
          <a:chExt cx="0" cy="0"/>
        </a:xfrm>
      </p:grpSpPr>
      <p:pic>
        <p:nvPicPr>
          <p:cNvPr id="161" name="Google Shape;161;p45"/>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4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4" name="Google Shape;164;p4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5" name="Google Shape;16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6" name="Google Shape;166;p4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7" name="Shape 167"/>
        <p:cNvGrpSpPr/>
        <p:nvPr/>
      </p:nvGrpSpPr>
      <p:grpSpPr>
        <a:xfrm>
          <a:off x="0" y="0"/>
          <a:ext cx="0" cy="0"/>
          <a:chOff x="0" y="0"/>
          <a:chExt cx="0" cy="0"/>
        </a:xfrm>
      </p:grpSpPr>
      <p:sp>
        <p:nvSpPr>
          <p:cNvPr id="168" name="Google Shape;168;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9" name="Google Shape;169;p4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0" name="Google Shape;170;p4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1" name="Google Shape;17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2" name="Google Shape;172;p4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5" name="Google Shape;17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6" name="Google Shape;176;p4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7" name="Shape 177"/>
        <p:cNvGrpSpPr/>
        <p:nvPr/>
      </p:nvGrpSpPr>
      <p:grpSpPr>
        <a:xfrm>
          <a:off x="0" y="0"/>
          <a:ext cx="0" cy="0"/>
          <a:chOff x="0" y="0"/>
          <a:chExt cx="0" cy="0"/>
        </a:xfrm>
      </p:grpSpPr>
      <p:sp>
        <p:nvSpPr>
          <p:cNvPr id="178" name="Google Shape;178;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79" name="Google Shape;179;p4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0" name="Google Shape;18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1" name="Google Shape;181;p49"/>
          <p:cNvPicPr preferRelativeResize="0"/>
          <p:nvPr/>
        </p:nvPicPr>
        <p:blipFill>
          <a:blip r:embed="rId2">
            <a:alphaModFix/>
          </a:blip>
          <a:stretch>
            <a:fillRect/>
          </a:stretch>
        </p:blipFill>
        <p:spPr>
          <a:xfrm>
            <a:off x="0" y="0"/>
            <a:ext cx="9143981"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184" name="Google Shape;18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5" name="Google Shape;185;p5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 name="Shape 186"/>
        <p:cNvGrpSpPr/>
        <p:nvPr/>
      </p:nvGrpSpPr>
      <p:grpSpPr>
        <a:xfrm>
          <a:off x="0" y="0"/>
          <a:ext cx="0" cy="0"/>
          <a:chOff x="0" y="0"/>
          <a:chExt cx="0" cy="0"/>
        </a:xfrm>
      </p:grpSpPr>
      <p:sp>
        <p:nvSpPr>
          <p:cNvPr id="187" name="Google Shape;187;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89" name="Google Shape;189;p51"/>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 name="Google Shape;190;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1" name="Google Shape;19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51"/>
          <p:cNvPicPr preferRelativeResize="0"/>
          <p:nvPr/>
        </p:nvPicPr>
        <p:blipFill>
          <a:blip r:embed="rId2">
            <a:alphaModFix/>
          </a:blip>
          <a:stretch>
            <a:fillRect/>
          </a:stretch>
        </p:blipFill>
        <p:spPr>
          <a:xfrm>
            <a:off x="0" y="-125"/>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3" name="Shape 193"/>
        <p:cNvGrpSpPr/>
        <p:nvPr/>
      </p:nvGrpSpPr>
      <p:grpSpPr>
        <a:xfrm>
          <a:off x="0" y="0"/>
          <a:ext cx="0" cy="0"/>
          <a:chOff x="0" y="0"/>
          <a:chExt cx="0" cy="0"/>
        </a:xfrm>
      </p:grpSpPr>
      <p:sp>
        <p:nvSpPr>
          <p:cNvPr id="194" name="Google Shape;194;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195" name="Google Shape;19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5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99" name="Google Shape;199;p53"/>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5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4" name="Google Shape;204;p54"/>
          <p:cNvPicPr preferRelativeResize="0"/>
          <p:nvPr/>
        </p:nvPicPr>
        <p:blipFill>
          <a:blip r:embed="rId2">
            <a:alphaModFix/>
          </a:blip>
          <a:stretch>
            <a:fillRect/>
          </a:stretch>
        </p:blipFill>
        <p:spPr>
          <a:xfrm>
            <a:off x="0" y="0"/>
            <a:ext cx="9144000" cy="514349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205" name="Shape 205"/>
        <p:cNvGrpSpPr/>
        <p:nvPr/>
      </p:nvGrpSpPr>
      <p:grpSpPr>
        <a:xfrm>
          <a:off x="0" y="0"/>
          <a:ext cx="0" cy="0"/>
          <a:chOff x="0" y="0"/>
          <a:chExt cx="0" cy="0"/>
        </a:xfrm>
      </p:grpSpPr>
      <p:pic>
        <p:nvPicPr>
          <p:cNvPr id="206" name="Google Shape;206;p55"/>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207" name="Shape 207"/>
        <p:cNvGrpSpPr/>
        <p:nvPr/>
      </p:nvGrpSpPr>
      <p:grpSpPr>
        <a:xfrm>
          <a:off x="0" y="0"/>
          <a:ext cx="0" cy="0"/>
          <a:chOff x="0" y="0"/>
          <a:chExt cx="0" cy="0"/>
        </a:xfrm>
      </p:grpSpPr>
      <p:pic>
        <p:nvPicPr>
          <p:cNvPr id="208" name="Google Shape;208;p56"/>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
        <p:nvSpPr>
          <p:cNvPr id="209" name="Google Shape;209;p56"/>
          <p:cNvSpPr/>
          <p:nvPr/>
        </p:nvSpPr>
        <p:spPr>
          <a:xfrm rot="503487">
            <a:off x="1145079" y="680752"/>
            <a:ext cx="6748201" cy="2832055"/>
          </a:xfrm>
          <a:custGeom>
            <a:rect b="b" l="l" r="r" t="t"/>
            <a:pathLst>
              <a:path extrusionOk="0" h="94414" w="224969">
                <a:moveTo>
                  <a:pt x="216301" y="1"/>
                </a:moveTo>
                <a:cubicBezTo>
                  <a:pt x="215622" y="394"/>
                  <a:pt x="214944" y="787"/>
                  <a:pt x="214289" y="1204"/>
                </a:cubicBezTo>
                <a:cubicBezTo>
                  <a:pt x="211693" y="2835"/>
                  <a:pt x="209348" y="4668"/>
                  <a:pt x="207109" y="6561"/>
                </a:cubicBezTo>
                <a:cubicBezTo>
                  <a:pt x="204871" y="8478"/>
                  <a:pt x="202835" y="10431"/>
                  <a:pt x="200847" y="12336"/>
                </a:cubicBezTo>
                <a:cubicBezTo>
                  <a:pt x="196858" y="16158"/>
                  <a:pt x="193048" y="19789"/>
                  <a:pt x="188929" y="22516"/>
                </a:cubicBezTo>
                <a:cubicBezTo>
                  <a:pt x="187893" y="23170"/>
                  <a:pt x="186857" y="23813"/>
                  <a:pt x="185785" y="24349"/>
                </a:cubicBezTo>
                <a:cubicBezTo>
                  <a:pt x="184726" y="24921"/>
                  <a:pt x="183618" y="25385"/>
                  <a:pt x="182487" y="25826"/>
                </a:cubicBezTo>
                <a:cubicBezTo>
                  <a:pt x="181344" y="26266"/>
                  <a:pt x="180154" y="26635"/>
                  <a:pt x="178951" y="26980"/>
                </a:cubicBezTo>
                <a:cubicBezTo>
                  <a:pt x="177725" y="27314"/>
                  <a:pt x="176499" y="27612"/>
                  <a:pt x="175225" y="27873"/>
                </a:cubicBezTo>
                <a:cubicBezTo>
                  <a:pt x="170141" y="28933"/>
                  <a:pt x="164699" y="29469"/>
                  <a:pt x="159068" y="30386"/>
                </a:cubicBezTo>
                <a:cubicBezTo>
                  <a:pt x="156258" y="30850"/>
                  <a:pt x="153388" y="31421"/>
                  <a:pt x="150507" y="32243"/>
                </a:cubicBezTo>
                <a:cubicBezTo>
                  <a:pt x="149067" y="32648"/>
                  <a:pt x="147626" y="33136"/>
                  <a:pt x="146197" y="33684"/>
                </a:cubicBezTo>
                <a:cubicBezTo>
                  <a:pt x="144768" y="34267"/>
                  <a:pt x="143352" y="34898"/>
                  <a:pt x="141982" y="35648"/>
                </a:cubicBezTo>
                <a:cubicBezTo>
                  <a:pt x="139220" y="37136"/>
                  <a:pt x="136660" y="39089"/>
                  <a:pt x="134446" y="41208"/>
                </a:cubicBezTo>
                <a:cubicBezTo>
                  <a:pt x="132231" y="43340"/>
                  <a:pt x="130326" y="45661"/>
                  <a:pt x="128600" y="47983"/>
                </a:cubicBezTo>
                <a:cubicBezTo>
                  <a:pt x="125159" y="52638"/>
                  <a:pt x="122361" y="57365"/>
                  <a:pt x="119170" y="61461"/>
                </a:cubicBezTo>
                <a:cubicBezTo>
                  <a:pt x="118396" y="62497"/>
                  <a:pt x="117539" y="63425"/>
                  <a:pt x="116705" y="64402"/>
                </a:cubicBezTo>
                <a:cubicBezTo>
                  <a:pt x="116301" y="64890"/>
                  <a:pt x="115836" y="65330"/>
                  <a:pt x="115396" y="65795"/>
                </a:cubicBezTo>
                <a:lnTo>
                  <a:pt x="114050" y="67152"/>
                </a:lnTo>
                <a:lnTo>
                  <a:pt x="112621" y="68438"/>
                </a:lnTo>
                <a:cubicBezTo>
                  <a:pt x="112133" y="68855"/>
                  <a:pt x="111681" y="69307"/>
                  <a:pt x="111157" y="69688"/>
                </a:cubicBezTo>
                <a:lnTo>
                  <a:pt x="109645" y="70879"/>
                </a:lnTo>
                <a:cubicBezTo>
                  <a:pt x="109395" y="71069"/>
                  <a:pt x="109157" y="71284"/>
                  <a:pt x="108883" y="71462"/>
                </a:cubicBezTo>
                <a:lnTo>
                  <a:pt x="108085" y="72010"/>
                </a:lnTo>
                <a:cubicBezTo>
                  <a:pt x="103882" y="74963"/>
                  <a:pt x="99263" y="77356"/>
                  <a:pt x="94369" y="79023"/>
                </a:cubicBezTo>
                <a:cubicBezTo>
                  <a:pt x="89488" y="80678"/>
                  <a:pt x="84368" y="81666"/>
                  <a:pt x="79224" y="81892"/>
                </a:cubicBezTo>
                <a:cubicBezTo>
                  <a:pt x="78867" y="81925"/>
                  <a:pt x="78510" y="81932"/>
                  <a:pt x="78153" y="81932"/>
                </a:cubicBezTo>
                <a:cubicBezTo>
                  <a:pt x="77867" y="81932"/>
                  <a:pt x="77581" y="81928"/>
                  <a:pt x="77296" y="81928"/>
                </a:cubicBezTo>
                <a:lnTo>
                  <a:pt x="75367" y="81916"/>
                </a:lnTo>
                <a:lnTo>
                  <a:pt x="73438" y="81785"/>
                </a:lnTo>
                <a:cubicBezTo>
                  <a:pt x="72795" y="81737"/>
                  <a:pt x="72152" y="81725"/>
                  <a:pt x="71509" y="81630"/>
                </a:cubicBezTo>
                <a:cubicBezTo>
                  <a:pt x="68937" y="81344"/>
                  <a:pt x="66354" y="80868"/>
                  <a:pt x="63746" y="80285"/>
                </a:cubicBezTo>
                <a:cubicBezTo>
                  <a:pt x="58543" y="79118"/>
                  <a:pt x="53305" y="77499"/>
                  <a:pt x="47851" y="76106"/>
                </a:cubicBezTo>
                <a:cubicBezTo>
                  <a:pt x="45125" y="75415"/>
                  <a:pt x="42351" y="74772"/>
                  <a:pt x="39517" y="74296"/>
                </a:cubicBezTo>
                <a:cubicBezTo>
                  <a:pt x="36683" y="73808"/>
                  <a:pt x="33778" y="73486"/>
                  <a:pt x="30837" y="73415"/>
                </a:cubicBezTo>
                <a:cubicBezTo>
                  <a:pt x="30459" y="73406"/>
                  <a:pt x="30079" y="73401"/>
                  <a:pt x="29699" y="73401"/>
                </a:cubicBezTo>
                <a:cubicBezTo>
                  <a:pt x="27118" y="73401"/>
                  <a:pt x="24516" y="73616"/>
                  <a:pt x="21932" y="74093"/>
                </a:cubicBezTo>
                <a:cubicBezTo>
                  <a:pt x="18943" y="74689"/>
                  <a:pt x="16038" y="75629"/>
                  <a:pt x="13311" y="77022"/>
                </a:cubicBezTo>
                <a:lnTo>
                  <a:pt x="12288" y="77546"/>
                </a:lnTo>
                <a:lnTo>
                  <a:pt x="11299" y="78130"/>
                </a:lnTo>
                <a:lnTo>
                  <a:pt x="10811" y="78427"/>
                </a:lnTo>
                <a:lnTo>
                  <a:pt x="10323" y="78749"/>
                </a:lnTo>
                <a:lnTo>
                  <a:pt x="9370" y="79392"/>
                </a:lnTo>
                <a:lnTo>
                  <a:pt x="8442" y="80082"/>
                </a:lnTo>
                <a:lnTo>
                  <a:pt x="7989" y="80439"/>
                </a:lnTo>
                <a:lnTo>
                  <a:pt x="7549" y="80820"/>
                </a:lnTo>
                <a:lnTo>
                  <a:pt x="6668" y="81582"/>
                </a:lnTo>
                <a:lnTo>
                  <a:pt x="5834" y="82404"/>
                </a:lnTo>
                <a:lnTo>
                  <a:pt x="5418" y="82821"/>
                </a:lnTo>
                <a:lnTo>
                  <a:pt x="5025" y="83249"/>
                </a:lnTo>
                <a:lnTo>
                  <a:pt x="4251" y="84142"/>
                </a:lnTo>
                <a:lnTo>
                  <a:pt x="3536" y="85083"/>
                </a:lnTo>
                <a:lnTo>
                  <a:pt x="3179" y="85559"/>
                </a:lnTo>
                <a:lnTo>
                  <a:pt x="2858" y="86047"/>
                </a:lnTo>
                <a:lnTo>
                  <a:pt x="2215" y="87047"/>
                </a:lnTo>
                <a:lnTo>
                  <a:pt x="1643" y="88107"/>
                </a:lnTo>
                <a:lnTo>
                  <a:pt x="1369" y="88631"/>
                </a:lnTo>
                <a:lnTo>
                  <a:pt x="1119" y="89179"/>
                </a:lnTo>
                <a:lnTo>
                  <a:pt x="643" y="90274"/>
                </a:lnTo>
                <a:cubicBezTo>
                  <a:pt x="643" y="90286"/>
                  <a:pt x="631" y="90322"/>
                  <a:pt x="631" y="90333"/>
                </a:cubicBezTo>
                <a:cubicBezTo>
                  <a:pt x="0" y="91846"/>
                  <a:pt x="727" y="93572"/>
                  <a:pt x="2239" y="94191"/>
                </a:cubicBezTo>
                <a:cubicBezTo>
                  <a:pt x="2608" y="94342"/>
                  <a:pt x="2990" y="94414"/>
                  <a:pt x="3365" y="94414"/>
                </a:cubicBezTo>
                <a:cubicBezTo>
                  <a:pt x="4528" y="94414"/>
                  <a:pt x="5628" y="93727"/>
                  <a:pt x="6096" y="92584"/>
                </a:cubicBezTo>
                <a:lnTo>
                  <a:pt x="6156" y="92453"/>
                </a:lnTo>
                <a:cubicBezTo>
                  <a:pt x="7918" y="88155"/>
                  <a:pt x="11621" y="84666"/>
                  <a:pt x="16050" y="82559"/>
                </a:cubicBezTo>
                <a:cubicBezTo>
                  <a:pt x="18253" y="81463"/>
                  <a:pt x="20646" y="80737"/>
                  <a:pt x="23063" y="80297"/>
                </a:cubicBezTo>
                <a:cubicBezTo>
                  <a:pt x="25004" y="79968"/>
                  <a:pt x="26998" y="79810"/>
                  <a:pt x="29008" y="79810"/>
                </a:cubicBezTo>
                <a:cubicBezTo>
                  <a:pt x="29549" y="79810"/>
                  <a:pt x="30092" y="79821"/>
                  <a:pt x="30635" y="79844"/>
                </a:cubicBezTo>
                <a:cubicBezTo>
                  <a:pt x="33195" y="79951"/>
                  <a:pt x="35779" y="80261"/>
                  <a:pt x="38374" y="80749"/>
                </a:cubicBezTo>
                <a:cubicBezTo>
                  <a:pt x="40958" y="81225"/>
                  <a:pt x="43553" y="81868"/>
                  <a:pt x="46161" y="82571"/>
                </a:cubicBezTo>
                <a:cubicBezTo>
                  <a:pt x="51364" y="83987"/>
                  <a:pt x="56638" y="85702"/>
                  <a:pt x="62175" y="87035"/>
                </a:cubicBezTo>
                <a:cubicBezTo>
                  <a:pt x="64937" y="87714"/>
                  <a:pt x="67771" y="88286"/>
                  <a:pt x="70664" y="88655"/>
                </a:cubicBezTo>
                <a:cubicBezTo>
                  <a:pt x="71390" y="88762"/>
                  <a:pt x="72128" y="88798"/>
                  <a:pt x="72855" y="88869"/>
                </a:cubicBezTo>
                <a:lnTo>
                  <a:pt x="75057" y="89048"/>
                </a:lnTo>
                <a:lnTo>
                  <a:pt x="77260" y="89083"/>
                </a:lnTo>
                <a:cubicBezTo>
                  <a:pt x="77712" y="89091"/>
                  <a:pt x="78169" y="89107"/>
                  <a:pt x="78628" y="89107"/>
                </a:cubicBezTo>
                <a:cubicBezTo>
                  <a:pt x="78906" y="89107"/>
                  <a:pt x="79184" y="89101"/>
                  <a:pt x="79463" y="89083"/>
                </a:cubicBezTo>
                <a:cubicBezTo>
                  <a:pt x="85332" y="88917"/>
                  <a:pt x="91155" y="87881"/>
                  <a:pt x="96727" y="86095"/>
                </a:cubicBezTo>
                <a:cubicBezTo>
                  <a:pt x="102311" y="84273"/>
                  <a:pt x="107609" y="81642"/>
                  <a:pt x="112479" y="78344"/>
                </a:cubicBezTo>
                <a:lnTo>
                  <a:pt x="113395" y="77737"/>
                </a:lnTo>
                <a:cubicBezTo>
                  <a:pt x="113693" y="77534"/>
                  <a:pt x="113979" y="77296"/>
                  <a:pt x="114276" y="77070"/>
                </a:cubicBezTo>
                <a:lnTo>
                  <a:pt x="116039" y="75736"/>
                </a:lnTo>
                <a:cubicBezTo>
                  <a:pt x="116634" y="75308"/>
                  <a:pt x="117170" y="74796"/>
                  <a:pt x="117729" y="74320"/>
                </a:cubicBezTo>
                <a:lnTo>
                  <a:pt x="119396" y="72867"/>
                </a:lnTo>
                <a:lnTo>
                  <a:pt x="120980" y="71319"/>
                </a:lnTo>
                <a:cubicBezTo>
                  <a:pt x="121504" y="70795"/>
                  <a:pt x="122051" y="70295"/>
                  <a:pt x="122527" y="69724"/>
                </a:cubicBezTo>
                <a:cubicBezTo>
                  <a:pt x="123504" y="68617"/>
                  <a:pt x="124528" y="67533"/>
                  <a:pt x="125421" y="66378"/>
                </a:cubicBezTo>
                <a:cubicBezTo>
                  <a:pt x="129064" y="61818"/>
                  <a:pt x="131981" y="57068"/>
                  <a:pt x="135160" y="52924"/>
                </a:cubicBezTo>
                <a:cubicBezTo>
                  <a:pt x="136755" y="50841"/>
                  <a:pt x="138399" y="48924"/>
                  <a:pt x="140184" y="47257"/>
                </a:cubicBezTo>
                <a:lnTo>
                  <a:pt x="140851" y="46638"/>
                </a:lnTo>
                <a:cubicBezTo>
                  <a:pt x="141077" y="46435"/>
                  <a:pt x="141316" y="46257"/>
                  <a:pt x="141542" y="46066"/>
                </a:cubicBezTo>
                <a:lnTo>
                  <a:pt x="142244" y="45495"/>
                </a:lnTo>
                <a:lnTo>
                  <a:pt x="142959" y="44983"/>
                </a:lnTo>
                <a:cubicBezTo>
                  <a:pt x="143899" y="44268"/>
                  <a:pt x="144923" y="43685"/>
                  <a:pt x="145971" y="43113"/>
                </a:cubicBezTo>
                <a:cubicBezTo>
                  <a:pt x="150186" y="40887"/>
                  <a:pt x="155174" y="39780"/>
                  <a:pt x="160425" y="39006"/>
                </a:cubicBezTo>
                <a:cubicBezTo>
                  <a:pt x="165676" y="38220"/>
                  <a:pt x="171236" y="37768"/>
                  <a:pt x="176975" y="36672"/>
                </a:cubicBezTo>
                <a:cubicBezTo>
                  <a:pt x="178404" y="36410"/>
                  <a:pt x="179856" y="36077"/>
                  <a:pt x="181297" y="35708"/>
                </a:cubicBezTo>
                <a:cubicBezTo>
                  <a:pt x="182749" y="35315"/>
                  <a:pt x="184202" y="34886"/>
                  <a:pt x="185643" y="34362"/>
                </a:cubicBezTo>
                <a:cubicBezTo>
                  <a:pt x="188536" y="33326"/>
                  <a:pt x="191369" y="31886"/>
                  <a:pt x="193941" y="30267"/>
                </a:cubicBezTo>
                <a:cubicBezTo>
                  <a:pt x="199073" y="26969"/>
                  <a:pt x="203311" y="22968"/>
                  <a:pt x="207336" y="19241"/>
                </a:cubicBezTo>
                <a:cubicBezTo>
                  <a:pt x="209360" y="17372"/>
                  <a:pt x="211336" y="15539"/>
                  <a:pt x="213301" y="13907"/>
                </a:cubicBezTo>
                <a:cubicBezTo>
                  <a:pt x="215289" y="12264"/>
                  <a:pt x="217325" y="10740"/>
                  <a:pt x="219432" y="9478"/>
                </a:cubicBezTo>
                <a:cubicBezTo>
                  <a:pt x="221242" y="8371"/>
                  <a:pt x="223100" y="7442"/>
                  <a:pt x="224969" y="6752"/>
                </a:cubicBezTo>
                <a:lnTo>
                  <a:pt x="216301" y="1"/>
                </a:lnTo>
                <a:close/>
              </a:path>
            </a:pathLst>
          </a:custGeom>
          <a:gradFill>
            <a:gsLst>
              <a:gs pos="0">
                <a:srgbClr val="FFFF00"/>
              </a:gs>
              <a:gs pos="100000">
                <a:srgbClr val="FFFFFF"/>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56"/>
          <p:cNvGrpSpPr/>
          <p:nvPr/>
        </p:nvGrpSpPr>
        <p:grpSpPr>
          <a:xfrm>
            <a:off x="1096288" y="2603800"/>
            <a:ext cx="299150" cy="1066550"/>
            <a:chOff x="818813" y="2603800"/>
            <a:chExt cx="299150" cy="1066550"/>
          </a:xfrm>
        </p:grpSpPr>
        <p:grpSp>
          <p:nvGrpSpPr>
            <p:cNvPr id="211" name="Google Shape;211;p56"/>
            <p:cNvGrpSpPr/>
            <p:nvPr/>
          </p:nvGrpSpPr>
          <p:grpSpPr>
            <a:xfrm>
              <a:off x="818813" y="2603800"/>
              <a:ext cx="299150" cy="299150"/>
              <a:chOff x="1533188" y="2739675"/>
              <a:chExt cx="299150" cy="299150"/>
            </a:xfrm>
          </p:grpSpPr>
          <p:sp>
            <p:nvSpPr>
              <p:cNvPr id="212" name="Google Shape;212;p56"/>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6"/>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4" name="Google Shape;214;p56"/>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15" name="Google Shape;215;p56"/>
          <p:cNvGrpSpPr/>
          <p:nvPr/>
        </p:nvGrpSpPr>
        <p:grpSpPr>
          <a:xfrm>
            <a:off x="3061271" y="2921425"/>
            <a:ext cx="299475" cy="744050"/>
            <a:chOff x="2783796" y="2921425"/>
            <a:chExt cx="299475" cy="744050"/>
          </a:xfrm>
        </p:grpSpPr>
        <p:grpSp>
          <p:nvGrpSpPr>
            <p:cNvPr id="216" name="Google Shape;216;p56"/>
            <p:cNvGrpSpPr/>
            <p:nvPr/>
          </p:nvGrpSpPr>
          <p:grpSpPr>
            <a:xfrm>
              <a:off x="2783796" y="2921425"/>
              <a:ext cx="299475" cy="299150"/>
              <a:chOff x="3360221" y="3338050"/>
              <a:chExt cx="299475" cy="299150"/>
            </a:xfrm>
          </p:grpSpPr>
          <p:sp>
            <p:nvSpPr>
              <p:cNvPr id="217" name="Google Shape;217;p56"/>
              <p:cNvSpPr/>
              <p:nvPr/>
            </p:nvSpPr>
            <p:spPr>
              <a:xfrm>
                <a:off x="3360221" y="3338050"/>
                <a:ext cx="299475" cy="299150"/>
              </a:xfrm>
              <a:custGeom>
                <a:rect b="b" l="l" r="r" t="t"/>
                <a:pathLst>
                  <a:path extrusionOk="0" h="11966" w="11979">
                    <a:moveTo>
                      <a:pt x="5990" y="0"/>
                    </a:moveTo>
                    <a:cubicBezTo>
                      <a:pt x="2692" y="0"/>
                      <a:pt x="1" y="2679"/>
                      <a:pt x="1" y="5977"/>
                    </a:cubicBezTo>
                    <a:cubicBezTo>
                      <a:pt x="1" y="9287"/>
                      <a:pt x="2692" y="11966"/>
                      <a:pt x="5990" y="11966"/>
                    </a:cubicBezTo>
                    <a:cubicBezTo>
                      <a:pt x="9299" y="11966"/>
                      <a:pt x="11978" y="9287"/>
                      <a:pt x="11978" y="5977"/>
                    </a:cubicBezTo>
                    <a:cubicBezTo>
                      <a:pt x="11978" y="2679"/>
                      <a:pt x="9299" y="0"/>
                      <a:pt x="5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6"/>
              <p:cNvSpPr/>
              <p:nvPr/>
            </p:nvSpPr>
            <p:spPr>
              <a:xfrm>
                <a:off x="3443271" y="342107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9" name="Google Shape;219;p56"/>
            <p:cNvCxnSpPr/>
            <p:nvPr/>
          </p:nvCxnSpPr>
          <p:spPr>
            <a:xfrm>
              <a:off x="2933538" y="3296775"/>
              <a:ext cx="0" cy="368700"/>
            </a:xfrm>
            <a:prstGeom prst="straightConnector1">
              <a:avLst/>
            </a:prstGeom>
            <a:noFill/>
            <a:ln cap="flat" cmpd="sng" w="19050">
              <a:solidFill>
                <a:schemeClr val="dk1"/>
              </a:solidFill>
              <a:prstDash val="solid"/>
              <a:round/>
              <a:headEnd len="med" w="med" type="none"/>
              <a:tailEnd len="med" w="med" type="none"/>
            </a:ln>
          </p:spPr>
        </p:cxnSp>
      </p:grpSp>
      <p:grpSp>
        <p:nvGrpSpPr>
          <p:cNvPr id="220" name="Google Shape;220;p56"/>
          <p:cNvGrpSpPr/>
          <p:nvPr/>
        </p:nvGrpSpPr>
        <p:grpSpPr>
          <a:xfrm>
            <a:off x="5051192" y="2020188"/>
            <a:ext cx="299175" cy="1645288"/>
            <a:chOff x="4773717" y="2020188"/>
            <a:chExt cx="299175" cy="1645288"/>
          </a:xfrm>
        </p:grpSpPr>
        <p:grpSp>
          <p:nvGrpSpPr>
            <p:cNvPr id="221" name="Google Shape;221;p56"/>
            <p:cNvGrpSpPr/>
            <p:nvPr/>
          </p:nvGrpSpPr>
          <p:grpSpPr>
            <a:xfrm>
              <a:off x="4773717" y="2020188"/>
              <a:ext cx="299175" cy="299475"/>
              <a:chOff x="4951067" y="2278975"/>
              <a:chExt cx="299175" cy="299475"/>
            </a:xfrm>
          </p:grpSpPr>
          <p:sp>
            <p:nvSpPr>
              <p:cNvPr id="222" name="Google Shape;222;p56"/>
              <p:cNvSpPr/>
              <p:nvPr/>
            </p:nvSpPr>
            <p:spPr>
              <a:xfrm>
                <a:off x="4951067" y="2278975"/>
                <a:ext cx="299175" cy="299475"/>
              </a:xfrm>
              <a:custGeom>
                <a:rect b="b" l="l" r="r" t="t"/>
                <a:pathLst>
                  <a:path extrusionOk="0" h="11979" w="11967">
                    <a:moveTo>
                      <a:pt x="5977" y="1"/>
                    </a:moveTo>
                    <a:cubicBezTo>
                      <a:pt x="2679" y="1"/>
                      <a:pt x="1" y="2680"/>
                      <a:pt x="1" y="5990"/>
                    </a:cubicBezTo>
                    <a:cubicBezTo>
                      <a:pt x="1" y="9288"/>
                      <a:pt x="2679" y="11978"/>
                      <a:pt x="5977" y="11978"/>
                    </a:cubicBezTo>
                    <a:cubicBezTo>
                      <a:pt x="9287" y="11978"/>
                      <a:pt x="11966" y="9288"/>
                      <a:pt x="11966" y="5990"/>
                    </a:cubicBezTo>
                    <a:cubicBezTo>
                      <a:pt x="11966" y="2680"/>
                      <a:pt x="9287" y="1"/>
                      <a:pt x="5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6"/>
              <p:cNvSpPr/>
              <p:nvPr/>
            </p:nvSpPr>
            <p:spPr>
              <a:xfrm>
                <a:off x="5034117" y="2362025"/>
                <a:ext cx="133075" cy="133375"/>
              </a:xfrm>
              <a:custGeom>
                <a:rect b="b" l="l" r="r" t="t"/>
                <a:pathLst>
                  <a:path extrusionOk="0" h="5335" w="5323">
                    <a:moveTo>
                      <a:pt x="2655" y="1"/>
                    </a:moveTo>
                    <a:cubicBezTo>
                      <a:pt x="1191" y="1"/>
                      <a:pt x="0" y="1191"/>
                      <a:pt x="0" y="2668"/>
                    </a:cubicBezTo>
                    <a:cubicBezTo>
                      <a:pt x="0" y="4132"/>
                      <a:pt x="1191" y="5335"/>
                      <a:pt x="2655" y="5335"/>
                    </a:cubicBezTo>
                    <a:cubicBezTo>
                      <a:pt x="4132" y="5335"/>
                      <a:pt x="5322" y="4132"/>
                      <a:pt x="5322" y="2668"/>
                    </a:cubicBezTo>
                    <a:cubicBezTo>
                      <a:pt x="5322" y="1191"/>
                      <a:pt x="4132" y="1"/>
                      <a:pt x="2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4" name="Google Shape;224;p56"/>
            <p:cNvCxnSpPr/>
            <p:nvPr/>
          </p:nvCxnSpPr>
          <p:spPr>
            <a:xfrm>
              <a:off x="4923300" y="2395875"/>
              <a:ext cx="0" cy="1269600"/>
            </a:xfrm>
            <a:prstGeom prst="straightConnector1">
              <a:avLst/>
            </a:prstGeom>
            <a:noFill/>
            <a:ln cap="flat" cmpd="sng" w="19050">
              <a:solidFill>
                <a:schemeClr val="dk1"/>
              </a:solidFill>
              <a:prstDash val="solid"/>
              <a:round/>
              <a:headEnd len="med" w="med" type="none"/>
              <a:tailEnd len="med" w="med" type="none"/>
            </a:ln>
          </p:spPr>
        </p:cxnSp>
      </p:grpSp>
      <p:grpSp>
        <p:nvGrpSpPr>
          <p:cNvPr id="225" name="Google Shape;225;p56"/>
          <p:cNvGrpSpPr/>
          <p:nvPr/>
        </p:nvGrpSpPr>
        <p:grpSpPr>
          <a:xfrm>
            <a:off x="7001350" y="1566600"/>
            <a:ext cx="299450" cy="2098850"/>
            <a:chOff x="6723875" y="1566600"/>
            <a:chExt cx="299450" cy="2098850"/>
          </a:xfrm>
        </p:grpSpPr>
        <p:grpSp>
          <p:nvGrpSpPr>
            <p:cNvPr id="226" name="Google Shape;226;p56"/>
            <p:cNvGrpSpPr/>
            <p:nvPr/>
          </p:nvGrpSpPr>
          <p:grpSpPr>
            <a:xfrm>
              <a:off x="6723875" y="1566600"/>
              <a:ext cx="299450" cy="299150"/>
              <a:chOff x="6541600" y="1947200"/>
              <a:chExt cx="299450" cy="299150"/>
            </a:xfrm>
          </p:grpSpPr>
          <p:sp>
            <p:nvSpPr>
              <p:cNvPr id="227" name="Google Shape;227;p56"/>
              <p:cNvSpPr/>
              <p:nvPr/>
            </p:nvSpPr>
            <p:spPr>
              <a:xfrm>
                <a:off x="6541600" y="1947200"/>
                <a:ext cx="299450" cy="299150"/>
              </a:xfrm>
              <a:custGeom>
                <a:rect b="b" l="l" r="r" t="t"/>
                <a:pathLst>
                  <a:path extrusionOk="0" h="11966" w="11978">
                    <a:moveTo>
                      <a:pt x="5989" y="0"/>
                    </a:moveTo>
                    <a:cubicBezTo>
                      <a:pt x="2691" y="0"/>
                      <a:pt x="0" y="2679"/>
                      <a:pt x="0" y="5977"/>
                    </a:cubicBezTo>
                    <a:cubicBezTo>
                      <a:pt x="0" y="9287"/>
                      <a:pt x="2691" y="11966"/>
                      <a:pt x="5989" y="11966"/>
                    </a:cubicBezTo>
                    <a:cubicBezTo>
                      <a:pt x="9299" y="11966"/>
                      <a:pt x="11978" y="9287"/>
                      <a:pt x="11978" y="5977"/>
                    </a:cubicBezTo>
                    <a:cubicBezTo>
                      <a:pt x="11978" y="2679"/>
                      <a:pt x="9299" y="0"/>
                      <a:pt x="5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6"/>
              <p:cNvSpPr/>
              <p:nvPr/>
            </p:nvSpPr>
            <p:spPr>
              <a:xfrm>
                <a:off x="6624625" y="203022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9" name="Google Shape;229;p56"/>
            <p:cNvCxnSpPr/>
            <p:nvPr/>
          </p:nvCxnSpPr>
          <p:spPr>
            <a:xfrm>
              <a:off x="6873600" y="1941950"/>
              <a:ext cx="0" cy="1723500"/>
            </a:xfrm>
            <a:prstGeom prst="straightConnector1">
              <a:avLst/>
            </a:prstGeom>
            <a:noFill/>
            <a:ln cap="flat" cmpd="sng" w="19050">
              <a:solidFill>
                <a:schemeClr val="dk1"/>
              </a:solidFill>
              <a:prstDash val="solid"/>
              <a:round/>
              <a:headEnd len="med" w="med" type="none"/>
              <a:tailEnd len="med" w="med" type="none"/>
            </a:ln>
          </p:spPr>
        </p:cxnSp>
      </p:grpSp>
      <p:pic>
        <p:nvPicPr>
          <p:cNvPr id="230" name="Google Shape;230;p56"/>
          <p:cNvPicPr preferRelativeResize="0"/>
          <p:nvPr/>
        </p:nvPicPr>
        <p:blipFill>
          <a:blip r:embed="rId3">
            <a:alphaModFix/>
          </a:blip>
          <a:stretch>
            <a:fillRect/>
          </a:stretch>
        </p:blipFill>
        <p:spPr>
          <a:xfrm rot="3678251">
            <a:off x="7560347" y="450189"/>
            <a:ext cx="1007909" cy="137454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231" name="Shape 231"/>
        <p:cNvGrpSpPr/>
        <p:nvPr/>
      </p:nvGrpSpPr>
      <p:grpSpPr>
        <a:xfrm>
          <a:off x="0" y="0"/>
          <a:ext cx="0" cy="0"/>
          <a:chOff x="0" y="0"/>
          <a:chExt cx="0" cy="0"/>
        </a:xfrm>
      </p:grpSpPr>
      <p:pic>
        <p:nvPicPr>
          <p:cNvPr id="232" name="Google Shape;232;p57"/>
          <p:cNvPicPr preferRelativeResize="0"/>
          <p:nvPr/>
        </p:nvPicPr>
        <p:blipFill rotWithShape="1">
          <a:blip r:embed="rId2">
            <a:alphaModFix/>
          </a:blip>
          <a:srcRect b="0" l="0" r="44292" t="0"/>
          <a:stretch/>
        </p:blipFill>
        <p:spPr>
          <a:xfrm>
            <a:off x="0" y="0"/>
            <a:ext cx="5093726" cy="5143500"/>
          </a:xfrm>
          <a:prstGeom prst="rect">
            <a:avLst/>
          </a:prstGeom>
          <a:noFill/>
          <a:ln>
            <a:noFill/>
          </a:ln>
        </p:spPr>
      </p:pic>
      <p:grpSp>
        <p:nvGrpSpPr>
          <p:cNvPr id="233" name="Google Shape;233;p57"/>
          <p:cNvGrpSpPr/>
          <p:nvPr/>
        </p:nvGrpSpPr>
        <p:grpSpPr>
          <a:xfrm rot="-5400000">
            <a:off x="3171288" y="1448025"/>
            <a:ext cx="299150" cy="1066550"/>
            <a:chOff x="818813" y="2603800"/>
            <a:chExt cx="299150" cy="1066550"/>
          </a:xfrm>
        </p:grpSpPr>
        <p:grpSp>
          <p:nvGrpSpPr>
            <p:cNvPr id="234" name="Google Shape;234;p57"/>
            <p:cNvGrpSpPr/>
            <p:nvPr/>
          </p:nvGrpSpPr>
          <p:grpSpPr>
            <a:xfrm>
              <a:off x="818813" y="2603800"/>
              <a:ext cx="299150" cy="299150"/>
              <a:chOff x="1533188" y="2739675"/>
              <a:chExt cx="299150" cy="299150"/>
            </a:xfrm>
          </p:grpSpPr>
          <p:sp>
            <p:nvSpPr>
              <p:cNvPr id="235" name="Google Shape;23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7" name="Google Shape;23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38" name="Google Shape;238;p57"/>
          <p:cNvGrpSpPr/>
          <p:nvPr/>
        </p:nvGrpSpPr>
        <p:grpSpPr>
          <a:xfrm rot="-5400000">
            <a:off x="3046188" y="2254500"/>
            <a:ext cx="299150" cy="1066550"/>
            <a:chOff x="818813" y="2603800"/>
            <a:chExt cx="299150" cy="1066550"/>
          </a:xfrm>
        </p:grpSpPr>
        <p:grpSp>
          <p:nvGrpSpPr>
            <p:cNvPr id="239" name="Google Shape;239;p57"/>
            <p:cNvGrpSpPr/>
            <p:nvPr/>
          </p:nvGrpSpPr>
          <p:grpSpPr>
            <a:xfrm>
              <a:off x="818813" y="2603800"/>
              <a:ext cx="299150" cy="299150"/>
              <a:chOff x="1533188" y="2739675"/>
              <a:chExt cx="299150" cy="299150"/>
            </a:xfrm>
          </p:grpSpPr>
          <p:sp>
            <p:nvSpPr>
              <p:cNvPr id="240" name="Google Shape;24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 name="Google Shape;24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3" name="Google Shape;243;p57"/>
          <p:cNvGrpSpPr/>
          <p:nvPr/>
        </p:nvGrpSpPr>
        <p:grpSpPr>
          <a:xfrm rot="5400000">
            <a:off x="5375138" y="1448025"/>
            <a:ext cx="299150" cy="1066550"/>
            <a:chOff x="818813" y="2603800"/>
            <a:chExt cx="299150" cy="1066550"/>
          </a:xfrm>
        </p:grpSpPr>
        <p:grpSp>
          <p:nvGrpSpPr>
            <p:cNvPr id="244" name="Google Shape;244;p57"/>
            <p:cNvGrpSpPr/>
            <p:nvPr/>
          </p:nvGrpSpPr>
          <p:grpSpPr>
            <a:xfrm>
              <a:off x="818813" y="2603800"/>
              <a:ext cx="299150" cy="299150"/>
              <a:chOff x="1533188" y="2739675"/>
              <a:chExt cx="299150" cy="299150"/>
            </a:xfrm>
          </p:grpSpPr>
          <p:sp>
            <p:nvSpPr>
              <p:cNvPr id="245" name="Google Shape;24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7" name="Google Shape;24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8" name="Google Shape;248;p57"/>
          <p:cNvGrpSpPr/>
          <p:nvPr/>
        </p:nvGrpSpPr>
        <p:grpSpPr>
          <a:xfrm rot="5400000">
            <a:off x="5500238" y="2254500"/>
            <a:ext cx="299150" cy="1066550"/>
            <a:chOff x="818813" y="2603800"/>
            <a:chExt cx="299150" cy="1066550"/>
          </a:xfrm>
        </p:grpSpPr>
        <p:grpSp>
          <p:nvGrpSpPr>
            <p:cNvPr id="249" name="Google Shape;249;p57"/>
            <p:cNvGrpSpPr/>
            <p:nvPr/>
          </p:nvGrpSpPr>
          <p:grpSpPr>
            <a:xfrm>
              <a:off x="818813" y="2603800"/>
              <a:ext cx="299150" cy="299150"/>
              <a:chOff x="1533188" y="2739675"/>
              <a:chExt cx="299150" cy="299150"/>
            </a:xfrm>
          </p:grpSpPr>
          <p:sp>
            <p:nvSpPr>
              <p:cNvPr id="250" name="Google Shape;25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2" name="Google Shape;25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pic>
        <p:nvPicPr>
          <p:cNvPr id="253" name="Google Shape;253;p57"/>
          <p:cNvPicPr preferRelativeResize="0"/>
          <p:nvPr/>
        </p:nvPicPr>
        <p:blipFill>
          <a:blip r:embed="rId3">
            <a:alphaModFix/>
          </a:blip>
          <a:stretch>
            <a:fillRect/>
          </a:stretch>
        </p:blipFill>
        <p:spPr>
          <a:xfrm rot="824992">
            <a:off x="3393642" y="1277043"/>
            <a:ext cx="2485557" cy="338971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NRY_TEMPLATE">
  <p:cSld name="CUSTOM_2">
    <p:spTree>
      <p:nvGrpSpPr>
        <p:cNvPr id="254" name="Shape 254"/>
        <p:cNvGrpSpPr/>
        <p:nvPr/>
      </p:nvGrpSpPr>
      <p:grpSpPr>
        <a:xfrm>
          <a:off x="0" y="0"/>
          <a:ext cx="0" cy="0"/>
          <a:chOff x="0" y="0"/>
          <a:chExt cx="0" cy="0"/>
        </a:xfrm>
      </p:grpSpPr>
      <p:pic>
        <p:nvPicPr>
          <p:cNvPr id="255" name="Google Shape;255;p5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56" name="Shape 256"/>
        <p:cNvGrpSpPr/>
        <p:nvPr/>
      </p:nvGrpSpPr>
      <p:grpSpPr>
        <a:xfrm>
          <a:off x="0" y="0"/>
          <a:ext cx="0" cy="0"/>
          <a:chOff x="0" y="0"/>
          <a:chExt cx="0" cy="0"/>
        </a:xfrm>
      </p:grpSpPr>
      <p:sp>
        <p:nvSpPr>
          <p:cNvPr id="257" name="Google Shape;25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58" name="Google Shape;258;p5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59" name="Shape 259"/>
        <p:cNvGrpSpPr/>
        <p:nvPr/>
      </p:nvGrpSpPr>
      <p:grpSpPr>
        <a:xfrm>
          <a:off x="0" y="0"/>
          <a:ext cx="0" cy="0"/>
          <a:chOff x="0" y="0"/>
          <a:chExt cx="0" cy="0"/>
        </a:xfrm>
      </p:grpSpPr>
      <p:sp>
        <p:nvSpPr>
          <p:cNvPr id="260" name="Google Shape;26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1" name="Google Shape;261;p6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262" name="Shape 262"/>
        <p:cNvGrpSpPr/>
        <p:nvPr/>
      </p:nvGrpSpPr>
      <p:grpSpPr>
        <a:xfrm>
          <a:off x="0" y="0"/>
          <a:ext cx="0" cy="0"/>
          <a:chOff x="0" y="0"/>
          <a:chExt cx="0" cy="0"/>
        </a:xfrm>
      </p:grpSpPr>
      <p:sp>
        <p:nvSpPr>
          <p:cNvPr id="263" name="Google Shape;26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4" name="Google Shape;264;p6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265" name="Shape 265"/>
        <p:cNvGrpSpPr/>
        <p:nvPr/>
      </p:nvGrpSpPr>
      <p:grpSpPr>
        <a:xfrm>
          <a:off x="0" y="0"/>
          <a:ext cx="0" cy="0"/>
          <a:chOff x="0" y="0"/>
          <a:chExt cx="0" cy="0"/>
        </a:xfrm>
      </p:grpSpPr>
      <p:sp>
        <p:nvSpPr>
          <p:cNvPr id="266" name="Google Shape;266;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7" name="Google Shape;267;p62"/>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268" name="Shape 268"/>
        <p:cNvGrpSpPr/>
        <p:nvPr/>
      </p:nvGrpSpPr>
      <p:grpSpPr>
        <a:xfrm>
          <a:off x="0" y="0"/>
          <a:ext cx="0" cy="0"/>
          <a:chOff x="0" y="0"/>
          <a:chExt cx="0" cy="0"/>
        </a:xfrm>
      </p:grpSpPr>
      <p:sp>
        <p:nvSpPr>
          <p:cNvPr id="269" name="Google Shape;26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0" name="Google Shape;270;p6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271" name="Shape 271"/>
        <p:cNvGrpSpPr/>
        <p:nvPr/>
      </p:nvGrpSpPr>
      <p:grpSpPr>
        <a:xfrm>
          <a:off x="0" y="0"/>
          <a:ext cx="0" cy="0"/>
          <a:chOff x="0" y="0"/>
          <a:chExt cx="0" cy="0"/>
        </a:xfrm>
      </p:grpSpPr>
      <p:sp>
        <p:nvSpPr>
          <p:cNvPr id="272" name="Google Shape;27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3" name="Google Shape;273;p6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274" name="Shape 274"/>
        <p:cNvGrpSpPr/>
        <p:nvPr/>
      </p:nvGrpSpPr>
      <p:grpSpPr>
        <a:xfrm>
          <a:off x="0" y="0"/>
          <a:ext cx="0" cy="0"/>
          <a:chOff x="0" y="0"/>
          <a:chExt cx="0" cy="0"/>
        </a:xfrm>
      </p:grpSpPr>
      <p:sp>
        <p:nvSpPr>
          <p:cNvPr id="275" name="Google Shape;27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6" name="Google Shape;276;p6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277" name="Shape 277"/>
        <p:cNvGrpSpPr/>
        <p:nvPr/>
      </p:nvGrpSpPr>
      <p:grpSpPr>
        <a:xfrm>
          <a:off x="0" y="0"/>
          <a:ext cx="0" cy="0"/>
          <a:chOff x="0" y="0"/>
          <a:chExt cx="0" cy="0"/>
        </a:xfrm>
      </p:grpSpPr>
      <p:sp>
        <p:nvSpPr>
          <p:cNvPr id="278" name="Google Shape;278;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9" name="Google Shape;279;p6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280" name="Shape 280"/>
        <p:cNvGrpSpPr/>
        <p:nvPr/>
      </p:nvGrpSpPr>
      <p:grpSpPr>
        <a:xfrm>
          <a:off x="0" y="0"/>
          <a:ext cx="0" cy="0"/>
          <a:chOff x="0" y="0"/>
          <a:chExt cx="0" cy="0"/>
        </a:xfrm>
      </p:grpSpPr>
      <p:sp>
        <p:nvSpPr>
          <p:cNvPr id="281" name="Google Shape;28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2" name="Google Shape;282;p6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83" name="Shape 283"/>
        <p:cNvGrpSpPr/>
        <p:nvPr/>
      </p:nvGrpSpPr>
      <p:grpSpPr>
        <a:xfrm>
          <a:off x="0" y="0"/>
          <a:ext cx="0" cy="0"/>
          <a:chOff x="0" y="0"/>
          <a:chExt cx="0" cy="0"/>
        </a:xfrm>
      </p:grpSpPr>
      <p:sp>
        <p:nvSpPr>
          <p:cNvPr id="284" name="Google Shape;28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5" name="Google Shape;285;p68"/>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286" name="Google Shape;286;p68"/>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287" name="Shape 287"/>
        <p:cNvGrpSpPr/>
        <p:nvPr/>
      </p:nvGrpSpPr>
      <p:grpSpPr>
        <a:xfrm>
          <a:off x="0" y="0"/>
          <a:ext cx="0" cy="0"/>
          <a:chOff x="0" y="0"/>
          <a:chExt cx="0" cy="0"/>
        </a:xfrm>
      </p:grpSpPr>
      <p:sp>
        <p:nvSpPr>
          <p:cNvPr id="288" name="Google Shape;28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9" name="Google Shape;289;p6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290" name="Shape 290"/>
        <p:cNvGrpSpPr/>
        <p:nvPr/>
      </p:nvGrpSpPr>
      <p:grpSpPr>
        <a:xfrm>
          <a:off x="0" y="0"/>
          <a:ext cx="0" cy="0"/>
          <a:chOff x="0" y="0"/>
          <a:chExt cx="0" cy="0"/>
        </a:xfrm>
      </p:grpSpPr>
      <p:sp>
        <p:nvSpPr>
          <p:cNvPr id="291" name="Google Shape;29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70"/>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293" name="Shape 293"/>
        <p:cNvGrpSpPr/>
        <p:nvPr/>
      </p:nvGrpSpPr>
      <p:grpSpPr>
        <a:xfrm>
          <a:off x="0" y="0"/>
          <a:ext cx="0" cy="0"/>
          <a:chOff x="0" y="0"/>
          <a:chExt cx="0" cy="0"/>
        </a:xfrm>
      </p:grpSpPr>
      <p:sp>
        <p:nvSpPr>
          <p:cNvPr id="294" name="Google Shape;294;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5" name="Google Shape;295;p7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 name="Shape 300"/>
        <p:cNvGrpSpPr/>
        <p:nvPr/>
      </p:nvGrpSpPr>
      <p:grpSpPr>
        <a:xfrm>
          <a:off x="0" y="0"/>
          <a:ext cx="0" cy="0"/>
          <a:chOff x="0" y="0"/>
          <a:chExt cx="0" cy="0"/>
        </a:xfrm>
      </p:grpSpPr>
      <p:sp>
        <p:nvSpPr>
          <p:cNvPr id="301" name="Google Shape;301;p73"/>
          <p:cNvSpPr txBox="1"/>
          <p:nvPr>
            <p:ph type="ctrTitle"/>
          </p:nvPr>
        </p:nvSpPr>
        <p:spPr>
          <a:xfrm>
            <a:off x="311708" y="744575"/>
            <a:ext cx="8520600" cy="2052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2" name="Google Shape;302;p73"/>
          <p:cNvSpPr txBox="1"/>
          <p:nvPr>
            <p:ph idx="1" type="subTitle"/>
          </p:nvPr>
        </p:nvSpPr>
        <p:spPr>
          <a:xfrm>
            <a:off x="311700" y="2834125"/>
            <a:ext cx="8520600" cy="79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3" name="Google Shape;303;p7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4" name="Shape 304"/>
        <p:cNvGrpSpPr/>
        <p:nvPr/>
      </p:nvGrpSpPr>
      <p:grpSpPr>
        <a:xfrm>
          <a:off x="0" y="0"/>
          <a:ext cx="0" cy="0"/>
          <a:chOff x="0" y="0"/>
          <a:chExt cx="0" cy="0"/>
        </a:xfrm>
      </p:grpSpPr>
      <p:sp>
        <p:nvSpPr>
          <p:cNvPr id="305" name="Google Shape;305;p7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6" name="Google Shape;306;p74"/>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7" name="Shape 307"/>
        <p:cNvGrpSpPr/>
        <p:nvPr/>
      </p:nvGrpSpPr>
      <p:grpSpPr>
        <a:xfrm>
          <a:off x="0" y="0"/>
          <a:ext cx="0" cy="0"/>
          <a:chOff x="0" y="0"/>
          <a:chExt cx="0" cy="0"/>
        </a:xfrm>
      </p:grpSpPr>
      <p:sp>
        <p:nvSpPr>
          <p:cNvPr id="308" name="Google Shape;308;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9" name="Google Shape;309;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10" name="Google Shape;310;p75"/>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 name="Shape 311"/>
        <p:cNvGrpSpPr/>
        <p:nvPr/>
      </p:nvGrpSpPr>
      <p:grpSpPr>
        <a:xfrm>
          <a:off x="0" y="0"/>
          <a:ext cx="0" cy="0"/>
          <a:chOff x="0" y="0"/>
          <a:chExt cx="0" cy="0"/>
        </a:xfrm>
      </p:grpSpPr>
      <p:sp>
        <p:nvSpPr>
          <p:cNvPr id="312" name="Google Shape;312;p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7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4" name="Google Shape;314;p7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5" name="Google Shape;315;p7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6" name="Shape 316"/>
        <p:cNvGrpSpPr/>
        <p:nvPr/>
      </p:nvGrpSpPr>
      <p:grpSpPr>
        <a:xfrm>
          <a:off x="0" y="0"/>
          <a:ext cx="0" cy="0"/>
          <a:chOff x="0" y="0"/>
          <a:chExt cx="0" cy="0"/>
        </a:xfrm>
      </p:grpSpPr>
      <p:sp>
        <p:nvSpPr>
          <p:cNvPr id="317" name="Google Shape;317;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77"/>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9" name="Shape 319"/>
        <p:cNvGrpSpPr/>
        <p:nvPr/>
      </p:nvGrpSpPr>
      <p:grpSpPr>
        <a:xfrm>
          <a:off x="0" y="0"/>
          <a:ext cx="0" cy="0"/>
          <a:chOff x="0" y="0"/>
          <a:chExt cx="0" cy="0"/>
        </a:xfrm>
      </p:grpSpPr>
      <p:sp>
        <p:nvSpPr>
          <p:cNvPr id="320" name="Google Shape;320;p7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1" name="Google Shape;321;p78"/>
          <p:cNvSpPr txBox="1"/>
          <p:nvPr>
            <p:ph idx="1" type="body"/>
          </p:nvPr>
        </p:nvSpPr>
        <p:spPr>
          <a:xfrm>
            <a:off x="311700" y="1389600"/>
            <a:ext cx="2808000" cy="31797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2" name="Google Shape;322;p78"/>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3" name="Shape 323"/>
        <p:cNvGrpSpPr/>
        <p:nvPr/>
      </p:nvGrpSpPr>
      <p:grpSpPr>
        <a:xfrm>
          <a:off x="0" y="0"/>
          <a:ext cx="0" cy="0"/>
          <a:chOff x="0" y="0"/>
          <a:chExt cx="0" cy="0"/>
        </a:xfrm>
      </p:grpSpPr>
      <p:sp>
        <p:nvSpPr>
          <p:cNvPr id="324" name="Google Shape;324;p7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5" name="Google Shape;325;p79"/>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 name="Shape 326"/>
        <p:cNvGrpSpPr/>
        <p:nvPr/>
      </p:nvGrpSpPr>
      <p:grpSpPr>
        <a:xfrm>
          <a:off x="0" y="0"/>
          <a:ext cx="0" cy="0"/>
          <a:chOff x="0" y="0"/>
          <a:chExt cx="0" cy="0"/>
        </a:xfrm>
      </p:grpSpPr>
      <p:sp>
        <p:nvSpPr>
          <p:cNvPr id="327" name="Google Shape;327;p8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0"/>
          <p:cNvSpPr txBox="1"/>
          <p:nvPr>
            <p:ph type="title"/>
          </p:nvPr>
        </p:nvSpPr>
        <p:spPr>
          <a:xfrm>
            <a:off x="265500" y="1233175"/>
            <a:ext cx="40455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9" name="Google Shape;329;p80"/>
          <p:cNvSpPr txBox="1"/>
          <p:nvPr>
            <p:ph idx="1" type="subTitle"/>
          </p:nvPr>
        </p:nvSpPr>
        <p:spPr>
          <a:xfrm>
            <a:off x="265500" y="2803075"/>
            <a:ext cx="40455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0" name="Google Shape;330;p8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31" name="Google Shape;331;p80"/>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2" name="Shape 332"/>
        <p:cNvGrpSpPr/>
        <p:nvPr/>
      </p:nvGrpSpPr>
      <p:grpSpPr>
        <a:xfrm>
          <a:off x="0" y="0"/>
          <a:ext cx="0" cy="0"/>
          <a:chOff x="0" y="0"/>
          <a:chExt cx="0" cy="0"/>
        </a:xfrm>
      </p:grpSpPr>
      <p:sp>
        <p:nvSpPr>
          <p:cNvPr id="333" name="Google Shape;333;p8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34" name="Google Shape;334;p81"/>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5" name="Shape 335"/>
        <p:cNvGrpSpPr/>
        <p:nvPr/>
      </p:nvGrpSpPr>
      <p:grpSpPr>
        <a:xfrm>
          <a:off x="0" y="0"/>
          <a:ext cx="0" cy="0"/>
          <a:chOff x="0" y="0"/>
          <a:chExt cx="0" cy="0"/>
        </a:xfrm>
      </p:grpSpPr>
      <p:sp>
        <p:nvSpPr>
          <p:cNvPr id="336" name="Google Shape;336;p82"/>
          <p:cNvSpPr txBox="1"/>
          <p:nvPr>
            <p:ph hasCustomPrompt="1" type="title"/>
          </p:nvPr>
        </p:nvSpPr>
        <p:spPr>
          <a:xfrm>
            <a:off x="311700" y="1106125"/>
            <a:ext cx="8520600" cy="1963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7" name="Google Shape;337;p8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338" name="Google Shape;338;p82"/>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9" name="Shape 339"/>
        <p:cNvGrpSpPr/>
        <p:nvPr/>
      </p:nvGrpSpPr>
      <p:grpSpPr>
        <a:xfrm>
          <a:off x="0" y="0"/>
          <a:ext cx="0" cy="0"/>
          <a:chOff x="0" y="0"/>
          <a:chExt cx="0" cy="0"/>
        </a:xfrm>
      </p:grpSpPr>
      <p:sp>
        <p:nvSpPr>
          <p:cNvPr id="340" name="Google Shape;340;p8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41" name="Shape 341"/>
        <p:cNvGrpSpPr/>
        <p:nvPr/>
      </p:nvGrpSpPr>
      <p:grpSpPr>
        <a:xfrm>
          <a:off x="0" y="0"/>
          <a:ext cx="0" cy="0"/>
          <a:chOff x="0" y="0"/>
          <a:chExt cx="0" cy="0"/>
        </a:xfrm>
      </p:grpSpPr>
      <p:sp>
        <p:nvSpPr>
          <p:cNvPr id="342" name="Google Shape;342;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3" name="Google Shape;343;p8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344" name="Shape 344"/>
        <p:cNvGrpSpPr/>
        <p:nvPr/>
      </p:nvGrpSpPr>
      <p:grpSpPr>
        <a:xfrm>
          <a:off x="0" y="0"/>
          <a:ext cx="0" cy="0"/>
          <a:chOff x="0" y="0"/>
          <a:chExt cx="0" cy="0"/>
        </a:xfrm>
      </p:grpSpPr>
      <p:sp>
        <p:nvSpPr>
          <p:cNvPr id="345" name="Google Shape;345;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6" name="Google Shape;346;p8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47" name="Shape 347"/>
        <p:cNvGrpSpPr/>
        <p:nvPr/>
      </p:nvGrpSpPr>
      <p:grpSpPr>
        <a:xfrm>
          <a:off x="0" y="0"/>
          <a:ext cx="0" cy="0"/>
          <a:chOff x="0" y="0"/>
          <a:chExt cx="0" cy="0"/>
        </a:xfrm>
      </p:grpSpPr>
      <p:sp>
        <p:nvSpPr>
          <p:cNvPr id="348" name="Google Shape;348;p8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86"/>
          <p:cNvSpPr txBox="1"/>
          <p:nvPr/>
        </p:nvSpPr>
        <p:spPr>
          <a:xfrm flipH="1" rot="-60343">
            <a:off x="1673474" y="1576480"/>
            <a:ext cx="5794193" cy="891142"/>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t/>
            </a:r>
            <a:endParaRPr sz="5400">
              <a:solidFill>
                <a:srgbClr val="222222"/>
              </a:solidFill>
              <a:latin typeface="Anybody Black"/>
              <a:ea typeface="Anybody Black"/>
              <a:cs typeface="Anybody Black"/>
              <a:sym typeface="Anybody Black"/>
            </a:endParaRPr>
          </a:p>
        </p:txBody>
      </p:sp>
      <p:sp>
        <p:nvSpPr>
          <p:cNvPr id="350" name="Google Shape;350;p86"/>
          <p:cNvSpPr/>
          <p:nvPr/>
        </p:nvSpPr>
        <p:spPr>
          <a:xfrm rot="59969">
            <a:off x="1833340" y="3213699"/>
            <a:ext cx="5486335" cy="457272"/>
          </a:xfrm>
          <a:prstGeom prst="roundRect">
            <a:avLst>
              <a:gd fmla="val 50000" name="adj"/>
            </a:avLst>
          </a:prstGeom>
          <a:no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1" Type="http://schemas.openxmlformats.org/officeDocument/2006/relationships/theme" Target="../theme/theme4.xml"/><Relationship Id="rId30" Type="http://schemas.openxmlformats.org/officeDocument/2006/relationships/slideLayout" Target="../slideLayouts/slideLayout6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5" Type="http://schemas.openxmlformats.org/officeDocument/2006/relationships/theme" Target="../theme/theme3.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 name="Shape 145"/>
        <p:cNvGrpSpPr/>
        <p:nvPr/>
      </p:nvGrpSpPr>
      <p:grpSpPr>
        <a:xfrm>
          <a:off x="0" y="0"/>
          <a:ext cx="0" cy="0"/>
          <a:chOff x="0" y="0"/>
          <a:chExt cx="0" cy="0"/>
        </a:xfrm>
      </p:grpSpPr>
      <p:sp>
        <p:nvSpPr>
          <p:cNvPr id="146" name="Google Shape;14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6" name="Shape 296"/>
        <p:cNvGrpSpPr/>
        <p:nvPr/>
      </p:nvGrpSpPr>
      <p:grpSpPr>
        <a:xfrm>
          <a:off x="0" y="0"/>
          <a:ext cx="0" cy="0"/>
          <a:chOff x="0" y="0"/>
          <a:chExt cx="0" cy="0"/>
        </a:xfrm>
      </p:grpSpPr>
      <p:sp>
        <p:nvSpPr>
          <p:cNvPr id="297" name="Google Shape;297;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8" name="Google Shape;298;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23850" lvl="1" marL="914400" rtl="0">
              <a:lnSpc>
                <a:spcPct val="115000"/>
              </a:lnSpc>
              <a:spcBef>
                <a:spcPts val="0"/>
              </a:spcBef>
              <a:spcAft>
                <a:spcPts val="0"/>
              </a:spcAft>
              <a:buClr>
                <a:schemeClr val="dk2"/>
              </a:buClr>
              <a:buSzPts val="1500"/>
              <a:buChar char="○"/>
              <a:defRPr sz="1500">
                <a:solidFill>
                  <a:schemeClr val="dk2"/>
                </a:solidFill>
              </a:defRPr>
            </a:lvl2pPr>
            <a:lvl3pPr indent="-323850" lvl="2" marL="1371600" rtl="0">
              <a:lnSpc>
                <a:spcPct val="115000"/>
              </a:lnSpc>
              <a:spcBef>
                <a:spcPts val="0"/>
              </a:spcBef>
              <a:spcAft>
                <a:spcPts val="0"/>
              </a:spcAft>
              <a:buClr>
                <a:schemeClr val="dk2"/>
              </a:buClr>
              <a:buSzPts val="1500"/>
              <a:buChar char="■"/>
              <a:defRPr sz="1500">
                <a:solidFill>
                  <a:schemeClr val="dk2"/>
                </a:solidFill>
              </a:defRPr>
            </a:lvl3pPr>
            <a:lvl4pPr indent="-323850" lvl="3" marL="1828800" rtl="0">
              <a:lnSpc>
                <a:spcPct val="115000"/>
              </a:lnSpc>
              <a:spcBef>
                <a:spcPts val="0"/>
              </a:spcBef>
              <a:spcAft>
                <a:spcPts val="0"/>
              </a:spcAft>
              <a:buClr>
                <a:schemeClr val="dk2"/>
              </a:buClr>
              <a:buSzPts val="1500"/>
              <a:buChar char="●"/>
              <a:defRPr sz="1500">
                <a:solidFill>
                  <a:schemeClr val="dk2"/>
                </a:solidFill>
              </a:defRPr>
            </a:lvl4pPr>
            <a:lvl5pPr indent="-323850" lvl="4" marL="2286000" rtl="0">
              <a:lnSpc>
                <a:spcPct val="115000"/>
              </a:lnSpc>
              <a:spcBef>
                <a:spcPts val="0"/>
              </a:spcBef>
              <a:spcAft>
                <a:spcPts val="0"/>
              </a:spcAft>
              <a:buClr>
                <a:schemeClr val="dk2"/>
              </a:buClr>
              <a:buSzPts val="1500"/>
              <a:buChar char="○"/>
              <a:defRPr sz="1500">
                <a:solidFill>
                  <a:schemeClr val="dk2"/>
                </a:solidFill>
              </a:defRPr>
            </a:lvl5pPr>
            <a:lvl6pPr indent="-323850" lvl="5" marL="2743200" rtl="0">
              <a:lnSpc>
                <a:spcPct val="115000"/>
              </a:lnSpc>
              <a:spcBef>
                <a:spcPts val="0"/>
              </a:spcBef>
              <a:spcAft>
                <a:spcPts val="0"/>
              </a:spcAft>
              <a:buClr>
                <a:schemeClr val="dk2"/>
              </a:buClr>
              <a:buSzPts val="1500"/>
              <a:buChar char="■"/>
              <a:defRPr sz="1500">
                <a:solidFill>
                  <a:schemeClr val="dk2"/>
                </a:solidFill>
              </a:defRPr>
            </a:lvl6pPr>
            <a:lvl7pPr indent="-323850" lvl="6" marL="3200400" rtl="0">
              <a:lnSpc>
                <a:spcPct val="115000"/>
              </a:lnSpc>
              <a:spcBef>
                <a:spcPts val="0"/>
              </a:spcBef>
              <a:spcAft>
                <a:spcPts val="0"/>
              </a:spcAft>
              <a:buClr>
                <a:schemeClr val="dk2"/>
              </a:buClr>
              <a:buSzPts val="1500"/>
              <a:buChar char="●"/>
              <a:defRPr sz="1500">
                <a:solidFill>
                  <a:schemeClr val="dk2"/>
                </a:solidFill>
              </a:defRPr>
            </a:lvl7pPr>
            <a:lvl8pPr indent="-323850" lvl="7" marL="3657600" rtl="0">
              <a:lnSpc>
                <a:spcPct val="115000"/>
              </a:lnSpc>
              <a:spcBef>
                <a:spcPts val="0"/>
              </a:spcBef>
              <a:spcAft>
                <a:spcPts val="0"/>
              </a:spcAft>
              <a:buClr>
                <a:schemeClr val="dk2"/>
              </a:buClr>
              <a:buSzPts val="1500"/>
              <a:buChar char="○"/>
              <a:defRPr sz="1500">
                <a:solidFill>
                  <a:schemeClr val="dk2"/>
                </a:solidFill>
              </a:defRPr>
            </a:lvl8pPr>
            <a:lvl9pPr indent="-323850" lvl="8" marL="4114800" rtl="0">
              <a:lnSpc>
                <a:spcPct val="115000"/>
              </a:lnSpc>
              <a:spcBef>
                <a:spcPts val="0"/>
              </a:spcBef>
              <a:spcAft>
                <a:spcPts val="0"/>
              </a:spcAft>
              <a:buClr>
                <a:schemeClr val="dk2"/>
              </a:buClr>
              <a:buSzPts val="1500"/>
              <a:buChar char="■"/>
              <a:defRPr sz="1500">
                <a:solidFill>
                  <a:schemeClr val="dk2"/>
                </a:solidFill>
              </a:defRPr>
            </a:lvl9pPr>
          </a:lstStyle>
          <a:p/>
        </p:txBody>
      </p:sp>
      <p:sp>
        <p:nvSpPr>
          <p:cNvPr id="299" name="Google Shape;299;p72"/>
          <p:cNvSpPr txBox="1"/>
          <p:nvPr>
            <p:ph idx="12" type="sldNum"/>
          </p:nvPr>
        </p:nvSpPr>
        <p:spPr>
          <a:xfrm>
            <a:off x="8472458" y="4663217"/>
            <a:ext cx="5490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6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 Id="rId3"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xml"/><Relationship Id="rId3"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62.jpg"/><Relationship Id="rId4" Type="http://schemas.openxmlformats.org/officeDocument/2006/relationships/image" Target="../media/image41.png"/><Relationship Id="rId5"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6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0.jp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hyperlink" Target="https://docs.google.com/forms/d/e/1FAIpQLSe1MybH_Y-xcp1RP0jKPLndLdJYg8cwyHkSb9MwSrEjoxyzWg/viewform" TargetMode="External"/><Relationship Id="rId5"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hyperlink" Target="https://twitter.com/soyhenry_ok" TargetMode="External"/><Relationship Id="rId9"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hyperlink" Target="https://www.youtube.com/@soyhenryok" TargetMode="External"/><Relationship Id="rId7" Type="http://schemas.openxmlformats.org/officeDocument/2006/relationships/image" Target="../media/image58.png"/><Relationship Id="rId8" Type="http://schemas.openxmlformats.org/officeDocument/2006/relationships/hyperlink" Target="https://www.facebook.com/soyhenryok" TargetMode="External"/><Relationship Id="rId11" Type="http://schemas.openxmlformats.org/officeDocument/2006/relationships/image" Target="../media/image57.png"/><Relationship Id="rId10" Type="http://schemas.openxmlformats.org/officeDocument/2006/relationships/hyperlink" Target="https://www.linkedin.com/school/henryok/" TargetMode="External"/><Relationship Id="rId13" Type="http://schemas.openxmlformats.org/officeDocument/2006/relationships/image" Target="../media/image56.png"/><Relationship Id="rId12" Type="http://schemas.openxmlformats.org/officeDocument/2006/relationships/hyperlink" Target="https://www.instagram.com/soyhenry_ok/?hl=es" TargetMode="External"/><Relationship Id="rId15" Type="http://schemas.openxmlformats.org/officeDocument/2006/relationships/image" Target="../media/image54.png"/><Relationship Id="rId14" Type="http://schemas.openxmlformats.org/officeDocument/2006/relationships/hyperlink" Target="https://www.soyhenry.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xml"/><Relationship Id="rId3" Type="http://schemas.openxmlformats.org/officeDocument/2006/relationships/image" Target="../media/image6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pic>
        <p:nvPicPr>
          <p:cNvPr id="355" name="Google Shape;355;p87"/>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356" name="Google Shape;356;p87"/>
          <p:cNvSpPr txBox="1"/>
          <p:nvPr/>
        </p:nvSpPr>
        <p:spPr>
          <a:xfrm>
            <a:off x="4376571" y="2287475"/>
            <a:ext cx="3209400" cy="7851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0" rtl="0" algn="l">
              <a:lnSpc>
                <a:spcPct val="100000"/>
              </a:lnSpc>
              <a:spcBef>
                <a:spcPts val="0"/>
              </a:spcBef>
              <a:spcAft>
                <a:spcPts val="0"/>
              </a:spcAft>
              <a:buNone/>
            </a:pPr>
            <a:r>
              <a:rPr lang="en" sz="4500">
                <a:solidFill>
                  <a:srgbClr val="FFFF01"/>
                </a:solidFill>
                <a:latin typeface="Anybody Black"/>
                <a:ea typeface="Anybody Black"/>
                <a:cs typeface="Anybody Black"/>
                <a:sym typeface="Anybody Black"/>
              </a:rPr>
              <a:t>Triggers </a:t>
            </a:r>
            <a:endParaRPr sz="4500">
              <a:solidFill>
                <a:srgbClr val="FFFF01"/>
              </a:solidFill>
              <a:latin typeface="Anybody Black"/>
              <a:ea typeface="Anybody Black"/>
              <a:cs typeface="Anybody Black"/>
              <a:sym typeface="Anybody Black"/>
            </a:endParaRPr>
          </a:p>
        </p:txBody>
      </p:sp>
      <p:sp>
        <p:nvSpPr>
          <p:cNvPr id="357" name="Google Shape;357;p87"/>
          <p:cNvSpPr txBox="1"/>
          <p:nvPr/>
        </p:nvSpPr>
        <p:spPr>
          <a:xfrm>
            <a:off x="4376575" y="2990925"/>
            <a:ext cx="281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rPr>
              <a:t>Data Science</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1F1F"/>
        </a:solidFill>
      </p:bgPr>
    </p:bg>
    <p:spTree>
      <p:nvGrpSpPr>
        <p:cNvPr id="431" name="Shape 431"/>
        <p:cNvGrpSpPr/>
        <p:nvPr/>
      </p:nvGrpSpPr>
      <p:grpSpPr>
        <a:xfrm>
          <a:off x="0" y="0"/>
          <a:ext cx="0" cy="0"/>
          <a:chOff x="0" y="0"/>
          <a:chExt cx="0" cy="0"/>
        </a:xfrm>
      </p:grpSpPr>
      <p:sp>
        <p:nvSpPr>
          <p:cNvPr id="432" name="Google Shape;432;p96"/>
          <p:cNvSpPr txBox="1"/>
          <p:nvPr/>
        </p:nvSpPr>
        <p:spPr>
          <a:xfrm>
            <a:off x="0" y="43292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000">
                <a:solidFill>
                  <a:schemeClr val="dk1"/>
                </a:solidFill>
                <a:highlight>
                  <a:srgbClr val="FFFF01"/>
                </a:highlight>
                <a:latin typeface="Anybody"/>
                <a:ea typeface="Anybody"/>
                <a:cs typeface="Anybody"/>
                <a:sym typeface="Anybody"/>
              </a:rPr>
              <a:t>Extracciones basadas en fechas</a:t>
            </a:r>
            <a:endParaRPr b="1" i="0" sz="3000" u="none" cap="none" strike="noStrike">
              <a:solidFill>
                <a:srgbClr val="000000"/>
              </a:solidFill>
              <a:highlight>
                <a:srgbClr val="FFFF01"/>
              </a:highlight>
              <a:latin typeface="Anybody"/>
              <a:ea typeface="Anybody"/>
              <a:cs typeface="Anybody"/>
              <a:sym typeface="Anybody"/>
            </a:endParaRPr>
          </a:p>
        </p:txBody>
      </p:sp>
      <p:sp>
        <p:nvSpPr>
          <p:cNvPr id="433" name="Google Shape;433;p96"/>
          <p:cNvSpPr txBox="1"/>
          <p:nvPr/>
        </p:nvSpPr>
        <p:spPr>
          <a:xfrm>
            <a:off x="4141150" y="1828650"/>
            <a:ext cx="4447800" cy="148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900">
                <a:solidFill>
                  <a:srgbClr val="FFFFFF"/>
                </a:solidFill>
                <a:latin typeface="Anybody"/>
                <a:ea typeface="Anybody"/>
                <a:cs typeface="Anybody"/>
                <a:sym typeface="Anybody"/>
              </a:rPr>
              <a:t>La </a:t>
            </a:r>
            <a:r>
              <a:rPr b="1" lang="en" sz="1900">
                <a:solidFill>
                  <a:srgbClr val="FFFFFF"/>
                </a:solidFill>
                <a:highlight>
                  <a:srgbClr val="9900FF"/>
                </a:highlight>
                <a:latin typeface="Anybody"/>
                <a:ea typeface="Anybody"/>
                <a:cs typeface="Anybody"/>
                <a:sym typeface="Anybody"/>
              </a:rPr>
              <a:t>selección</a:t>
            </a:r>
            <a:r>
              <a:rPr lang="en" sz="1900">
                <a:solidFill>
                  <a:srgbClr val="FFFFFF"/>
                </a:solidFill>
                <a:latin typeface="Anybody"/>
                <a:ea typeface="Anybody"/>
                <a:cs typeface="Anybody"/>
                <a:sym typeface="Anybody"/>
              </a:rPr>
              <a:t> puede cargar filas duplicadas y requerir intervención manual y limpieza de datos si el proceso falla por cualquier razón.</a:t>
            </a:r>
            <a:endParaRPr>
              <a:solidFill>
                <a:srgbClr val="FFFFFF"/>
              </a:solidFill>
            </a:endParaRPr>
          </a:p>
        </p:txBody>
      </p:sp>
      <p:sp>
        <p:nvSpPr>
          <p:cNvPr id="434" name="Google Shape;434;p96"/>
          <p:cNvSpPr txBox="1"/>
          <p:nvPr/>
        </p:nvSpPr>
        <p:spPr>
          <a:xfrm>
            <a:off x="809450" y="3444650"/>
            <a:ext cx="5845200" cy="148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900">
                <a:solidFill>
                  <a:srgbClr val="FFFFFF"/>
                </a:solidFill>
                <a:latin typeface="Anybody"/>
                <a:ea typeface="Anybody"/>
                <a:cs typeface="Anybody"/>
                <a:sym typeface="Anybody"/>
              </a:rPr>
              <a:t>Mientras tanto, si el </a:t>
            </a:r>
            <a:r>
              <a:rPr b="1" lang="en" sz="1900">
                <a:solidFill>
                  <a:srgbClr val="FFFFFF"/>
                </a:solidFill>
                <a:highlight>
                  <a:srgbClr val="9900FF"/>
                </a:highlight>
                <a:latin typeface="Anybody"/>
                <a:ea typeface="Anybody"/>
                <a:cs typeface="Anybody"/>
                <a:sym typeface="Anybody"/>
              </a:rPr>
              <a:t>proceso de carga</a:t>
            </a:r>
            <a:r>
              <a:rPr lang="en" sz="1900">
                <a:solidFill>
                  <a:srgbClr val="FFFFFF"/>
                </a:solidFill>
                <a:latin typeface="Anybody"/>
                <a:ea typeface="Anybody"/>
                <a:cs typeface="Anybody"/>
                <a:sym typeface="Anybody"/>
              </a:rPr>
              <a:t> nocturna no se ejecuta y se salta un día, hay un riesgo de que los datos perdidos nunca lleguen al almacén de datos.</a:t>
            </a:r>
            <a:endParaRPr>
              <a:solidFill>
                <a:srgbClr val="FFFFFF"/>
              </a:solidFill>
            </a:endParaRPr>
          </a:p>
        </p:txBody>
      </p:sp>
      <p:pic>
        <p:nvPicPr>
          <p:cNvPr id="435" name="Google Shape;435;p96"/>
          <p:cNvPicPr preferRelativeResize="0"/>
          <p:nvPr/>
        </p:nvPicPr>
        <p:blipFill rotWithShape="1">
          <a:blip r:embed="rId3">
            <a:alphaModFix/>
          </a:blip>
          <a:srcRect b="25894" l="15368" r="17287" t="22980"/>
          <a:stretch/>
        </p:blipFill>
        <p:spPr>
          <a:xfrm>
            <a:off x="809450" y="1534750"/>
            <a:ext cx="3151875" cy="1348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97"/>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000">
                <a:solidFill>
                  <a:schemeClr val="dk1"/>
                </a:solidFill>
                <a:highlight>
                  <a:srgbClr val="FFFF01"/>
                </a:highlight>
                <a:latin typeface="Anybody"/>
                <a:ea typeface="Anybody"/>
                <a:cs typeface="Anybody"/>
                <a:sym typeface="Anybody"/>
              </a:rPr>
              <a:t>Scrapping de registros</a:t>
            </a:r>
            <a:endParaRPr b="1" sz="3000">
              <a:solidFill>
                <a:schemeClr val="dk1"/>
              </a:solidFill>
              <a:highlight>
                <a:srgbClr val="FFFF01"/>
              </a:highlight>
              <a:latin typeface="Anybody"/>
              <a:ea typeface="Anybody"/>
              <a:cs typeface="Anybody"/>
              <a:sym typeface="Anybody"/>
            </a:endParaRPr>
          </a:p>
          <a:p>
            <a:pPr indent="0" lvl="0" marL="0" marR="0" rtl="0" algn="ctr">
              <a:lnSpc>
                <a:spcPct val="100000"/>
              </a:lnSpc>
              <a:spcBef>
                <a:spcPts val="0"/>
              </a:spcBef>
              <a:spcAft>
                <a:spcPts val="0"/>
              </a:spcAft>
              <a:buClr>
                <a:srgbClr val="000000"/>
              </a:buClr>
              <a:buSzPts val="3600"/>
              <a:buFont typeface="Arial"/>
              <a:buNone/>
            </a:pPr>
            <a:r>
              <a:rPr b="1" lang="en" sz="3000">
                <a:solidFill>
                  <a:schemeClr val="dk1"/>
                </a:solidFill>
                <a:highlight>
                  <a:srgbClr val="FFFF01"/>
                </a:highlight>
                <a:latin typeface="Anybody"/>
                <a:ea typeface="Anybody"/>
                <a:cs typeface="Anybody"/>
                <a:sym typeface="Anybody"/>
              </a:rPr>
              <a:t> de base de datos</a:t>
            </a:r>
            <a:endParaRPr b="1" i="0" sz="3000" u="none" cap="none" strike="noStrike">
              <a:solidFill>
                <a:schemeClr val="dk1"/>
              </a:solidFill>
              <a:highlight>
                <a:srgbClr val="FFFF01"/>
              </a:highlight>
              <a:latin typeface="Anybody"/>
              <a:ea typeface="Anybody"/>
              <a:cs typeface="Anybody"/>
              <a:sym typeface="Anybody"/>
            </a:endParaRPr>
          </a:p>
        </p:txBody>
      </p:sp>
      <p:sp>
        <p:nvSpPr>
          <p:cNvPr id="441" name="Google Shape;441;p97"/>
          <p:cNvSpPr txBox="1"/>
          <p:nvPr/>
        </p:nvSpPr>
        <p:spPr>
          <a:xfrm>
            <a:off x="1010100" y="1823600"/>
            <a:ext cx="71238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nybody"/>
                <a:ea typeface="Anybody"/>
                <a:cs typeface="Anybody"/>
                <a:sym typeface="Anybody"/>
              </a:rPr>
              <a:t>El </a:t>
            </a:r>
            <a:r>
              <a:rPr b="1" lang="en" sz="1900">
                <a:latin typeface="Anybody"/>
                <a:ea typeface="Anybody"/>
                <a:cs typeface="Anybody"/>
                <a:sym typeface="Anybody"/>
              </a:rPr>
              <a:t>scrapping de registro</a:t>
            </a:r>
            <a:r>
              <a:rPr lang="en" sz="1900">
                <a:latin typeface="Anybody"/>
                <a:ea typeface="Anybody"/>
                <a:cs typeface="Anybody"/>
                <a:sym typeface="Anybody"/>
              </a:rPr>
              <a:t>s, toma una instantánea de los registros de la base de datos en un momento determinado. Este es un punto en el tiempo (normalmente medianoche) y luego busca transacciones que afecten a las tablas de interés para la carga ETL. Esta es probablemente la más complicada de todas las técnicas.</a:t>
            </a:r>
            <a:endParaRPr sz="1900">
              <a:latin typeface="Anybody"/>
              <a:ea typeface="Anybody"/>
              <a:cs typeface="Anybody"/>
              <a:sym typeface="Anybody"/>
            </a:endParaRPr>
          </a:p>
        </p:txBody>
      </p:sp>
      <p:pic>
        <p:nvPicPr>
          <p:cNvPr id="442" name="Google Shape;442;p97"/>
          <p:cNvPicPr preferRelativeResize="0"/>
          <p:nvPr/>
        </p:nvPicPr>
        <p:blipFill>
          <a:blip r:embed="rId3">
            <a:alphaModFix/>
          </a:blip>
          <a:stretch>
            <a:fillRect/>
          </a:stretch>
        </p:blipFill>
        <p:spPr>
          <a:xfrm>
            <a:off x="5462652" y="3490550"/>
            <a:ext cx="3283200" cy="1399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98"/>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000">
                <a:solidFill>
                  <a:schemeClr val="dk1"/>
                </a:solidFill>
                <a:highlight>
                  <a:srgbClr val="FFFF01"/>
                </a:highlight>
                <a:latin typeface="Anybody"/>
                <a:ea typeface="Anybody"/>
                <a:cs typeface="Anybody"/>
                <a:sym typeface="Anybody"/>
              </a:rPr>
              <a:t>Tabla de </a:t>
            </a:r>
            <a:r>
              <a:rPr b="1" lang="en" sz="3000">
                <a:solidFill>
                  <a:schemeClr val="dk1"/>
                </a:solidFill>
                <a:highlight>
                  <a:srgbClr val="FFFF01"/>
                </a:highlight>
                <a:latin typeface="Anybody"/>
                <a:ea typeface="Anybody"/>
                <a:cs typeface="Anybody"/>
                <a:sym typeface="Anybody"/>
              </a:rPr>
              <a:t>auditoría</a:t>
            </a:r>
            <a:endParaRPr b="1" i="0" sz="3000" u="none" cap="none" strike="noStrike">
              <a:solidFill>
                <a:schemeClr val="dk1"/>
              </a:solidFill>
              <a:highlight>
                <a:srgbClr val="FFFF01"/>
              </a:highlight>
              <a:latin typeface="Anybody"/>
              <a:ea typeface="Anybody"/>
              <a:cs typeface="Anybody"/>
              <a:sym typeface="Anybody"/>
            </a:endParaRPr>
          </a:p>
        </p:txBody>
      </p:sp>
      <p:sp>
        <p:nvSpPr>
          <p:cNvPr id="448" name="Google Shape;448;p98"/>
          <p:cNvSpPr txBox="1"/>
          <p:nvPr/>
        </p:nvSpPr>
        <p:spPr>
          <a:xfrm>
            <a:off x="591325" y="2017975"/>
            <a:ext cx="300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ybody"/>
                <a:ea typeface="Anybody"/>
                <a:cs typeface="Anybody"/>
                <a:sym typeface="Anybody"/>
              </a:rPr>
              <a:t>La </a:t>
            </a:r>
            <a:r>
              <a:rPr b="1" lang="en">
                <a:latin typeface="Anybody"/>
                <a:ea typeface="Anybody"/>
                <a:cs typeface="Anybody"/>
                <a:sym typeface="Anybody"/>
              </a:rPr>
              <a:t>tabla de auditoría</a:t>
            </a:r>
            <a:r>
              <a:rPr lang="en">
                <a:latin typeface="Anybody"/>
                <a:ea typeface="Anybody"/>
                <a:cs typeface="Anybody"/>
                <a:sym typeface="Anybody"/>
              </a:rPr>
              <a:t> es una dimensión especial que se ensambla en el sistema ETL para cada tabla de hechos. La dimensión de auditoría contiene el contexto de metadatos en el momento en que se crea una fila específica de la tabla de hechos. En resumen, se elevan </a:t>
            </a:r>
            <a:r>
              <a:rPr b="1" lang="en">
                <a:latin typeface="Anybody"/>
                <a:ea typeface="Anybody"/>
                <a:cs typeface="Anybody"/>
                <a:sym typeface="Anybody"/>
              </a:rPr>
              <a:t>metadatos a datos reales.</a:t>
            </a:r>
            <a:endParaRPr b="1">
              <a:latin typeface="Anybody"/>
              <a:ea typeface="Anybody"/>
              <a:cs typeface="Anybody"/>
              <a:sym typeface="Anybody"/>
            </a:endParaRPr>
          </a:p>
        </p:txBody>
      </p:sp>
      <p:pic>
        <p:nvPicPr>
          <p:cNvPr id="449" name="Google Shape;449;p98"/>
          <p:cNvPicPr preferRelativeResize="0"/>
          <p:nvPr/>
        </p:nvPicPr>
        <p:blipFill rotWithShape="1">
          <a:blip r:embed="rId3">
            <a:alphaModFix/>
          </a:blip>
          <a:srcRect b="0" l="2524" r="0" t="2400"/>
          <a:stretch/>
        </p:blipFill>
        <p:spPr>
          <a:xfrm>
            <a:off x="3876400" y="1961675"/>
            <a:ext cx="5115201" cy="2677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99"/>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000">
                <a:solidFill>
                  <a:schemeClr val="dk1"/>
                </a:solidFill>
                <a:highlight>
                  <a:srgbClr val="FFFF01"/>
                </a:highlight>
                <a:latin typeface="Anybody"/>
                <a:ea typeface="Anybody"/>
                <a:cs typeface="Anybody"/>
                <a:sym typeface="Anybody"/>
              </a:rPr>
              <a:t>Tabla de errores</a:t>
            </a:r>
            <a:endParaRPr b="1" i="0" sz="3000" u="none" cap="none" strike="noStrike">
              <a:solidFill>
                <a:schemeClr val="dk1"/>
              </a:solidFill>
              <a:highlight>
                <a:srgbClr val="FFFF01"/>
              </a:highlight>
              <a:latin typeface="Anybody"/>
              <a:ea typeface="Anybody"/>
              <a:cs typeface="Anybody"/>
              <a:sym typeface="Anybody"/>
            </a:endParaRPr>
          </a:p>
        </p:txBody>
      </p:sp>
      <p:sp>
        <p:nvSpPr>
          <p:cNvPr id="455" name="Google Shape;455;p99"/>
          <p:cNvSpPr txBox="1"/>
          <p:nvPr/>
        </p:nvSpPr>
        <p:spPr>
          <a:xfrm>
            <a:off x="4572000" y="1895975"/>
            <a:ext cx="4153500" cy="2232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900">
                <a:latin typeface="Anybody"/>
                <a:ea typeface="Anybody"/>
                <a:cs typeface="Anybody"/>
                <a:sym typeface="Anybody"/>
              </a:rPr>
              <a:t>La tabla de errores es un esquema dimensional centralizado cuyo propósito es registrar cada evento de error lanzado por una pantalla de en cualquier lugar de la canalización de ETL. </a:t>
            </a:r>
            <a:endParaRPr sz="1900">
              <a:latin typeface="Anybody"/>
              <a:ea typeface="Anybody"/>
              <a:cs typeface="Anybody"/>
              <a:sym typeface="Anybody"/>
            </a:endParaRPr>
          </a:p>
        </p:txBody>
      </p:sp>
      <p:pic>
        <p:nvPicPr>
          <p:cNvPr id="456" name="Google Shape;456;p99"/>
          <p:cNvPicPr preferRelativeResize="0"/>
          <p:nvPr/>
        </p:nvPicPr>
        <p:blipFill>
          <a:blip r:embed="rId3">
            <a:alphaModFix/>
          </a:blip>
          <a:stretch>
            <a:fillRect/>
          </a:stretch>
        </p:blipFill>
        <p:spPr>
          <a:xfrm>
            <a:off x="443375" y="1895975"/>
            <a:ext cx="4267201" cy="26059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100"/>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3600">
                <a:solidFill>
                  <a:schemeClr val="dk1"/>
                </a:solidFill>
                <a:latin typeface="Anybody"/>
                <a:ea typeface="Anybody"/>
                <a:cs typeface="Anybody"/>
                <a:sym typeface="Anybody"/>
              </a:rPr>
              <a:t>Triggers</a:t>
            </a:r>
            <a:endParaRPr b="1" i="0" sz="3600" u="none" cap="none" strike="noStrike">
              <a:solidFill>
                <a:schemeClr val="dk1"/>
              </a:solidFill>
              <a:latin typeface="Anybody"/>
              <a:ea typeface="Anybody"/>
              <a:cs typeface="Anybody"/>
              <a:sym typeface="Anybod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01"/>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000">
                <a:solidFill>
                  <a:schemeClr val="dk1"/>
                </a:solidFill>
                <a:highlight>
                  <a:srgbClr val="FFFF01"/>
                </a:highlight>
                <a:latin typeface="Anybody"/>
                <a:ea typeface="Anybody"/>
                <a:cs typeface="Anybody"/>
                <a:sym typeface="Anybody"/>
              </a:rPr>
              <a:t>¿Triggers?</a:t>
            </a:r>
            <a:endParaRPr b="1" i="0" sz="3000" u="none" cap="none" strike="noStrike">
              <a:solidFill>
                <a:schemeClr val="dk1"/>
              </a:solidFill>
              <a:highlight>
                <a:srgbClr val="FFFF01"/>
              </a:highlight>
              <a:latin typeface="Anybody"/>
              <a:ea typeface="Anybody"/>
              <a:cs typeface="Anybody"/>
              <a:sym typeface="Anybody"/>
            </a:endParaRPr>
          </a:p>
        </p:txBody>
      </p:sp>
      <p:sp>
        <p:nvSpPr>
          <p:cNvPr id="467" name="Google Shape;467;p101"/>
          <p:cNvSpPr txBox="1"/>
          <p:nvPr/>
        </p:nvSpPr>
        <p:spPr>
          <a:xfrm>
            <a:off x="761300" y="1748250"/>
            <a:ext cx="41535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nybody"/>
                <a:ea typeface="Anybody"/>
                <a:cs typeface="Anybody"/>
                <a:sym typeface="Anybody"/>
              </a:rPr>
              <a:t>Un </a:t>
            </a:r>
            <a:r>
              <a:rPr b="1" lang="en" sz="1900">
                <a:latin typeface="Anybody"/>
                <a:ea typeface="Anybody"/>
                <a:cs typeface="Anybody"/>
                <a:sym typeface="Anybody"/>
              </a:rPr>
              <a:t>disparador</a:t>
            </a:r>
            <a:r>
              <a:rPr lang="en" sz="1900">
                <a:latin typeface="Anybody"/>
                <a:ea typeface="Anybody"/>
                <a:cs typeface="Anybody"/>
                <a:sym typeface="Anybody"/>
              </a:rPr>
              <a:t> es un objeto con nombre dentro de una base de datos el cual se asocia con una tabla y se activa cuando ocurre en ésta un </a:t>
            </a:r>
            <a:r>
              <a:rPr b="1" lang="en" sz="1900">
                <a:latin typeface="Anybody"/>
                <a:ea typeface="Anybody"/>
                <a:cs typeface="Anybody"/>
                <a:sym typeface="Anybody"/>
              </a:rPr>
              <a:t>evento en particular.</a:t>
            </a:r>
            <a:endParaRPr b="1" sz="1900">
              <a:latin typeface="Anybody"/>
              <a:ea typeface="Anybody"/>
              <a:cs typeface="Anybody"/>
              <a:sym typeface="Anybody"/>
            </a:endParaRPr>
          </a:p>
        </p:txBody>
      </p:sp>
      <p:pic>
        <p:nvPicPr>
          <p:cNvPr id="468" name="Google Shape;468;p101"/>
          <p:cNvPicPr preferRelativeResize="0"/>
          <p:nvPr/>
        </p:nvPicPr>
        <p:blipFill rotWithShape="1">
          <a:blip r:embed="rId3">
            <a:alphaModFix/>
          </a:blip>
          <a:srcRect b="15032" l="29691" r="28030" t="12277"/>
          <a:stretch/>
        </p:blipFill>
        <p:spPr>
          <a:xfrm>
            <a:off x="5582275" y="1700800"/>
            <a:ext cx="2879598" cy="2789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02"/>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000">
                <a:solidFill>
                  <a:schemeClr val="dk1"/>
                </a:solidFill>
                <a:highlight>
                  <a:srgbClr val="FFFF01"/>
                </a:highlight>
                <a:latin typeface="Anybody"/>
                <a:ea typeface="Anybody"/>
                <a:cs typeface="Anybody"/>
                <a:sym typeface="Anybody"/>
              </a:rPr>
              <a:t>¿Triggers?</a:t>
            </a:r>
            <a:endParaRPr b="1" i="0" sz="3000" u="none" cap="none" strike="noStrike">
              <a:solidFill>
                <a:schemeClr val="dk1"/>
              </a:solidFill>
              <a:highlight>
                <a:srgbClr val="FFFF01"/>
              </a:highlight>
              <a:latin typeface="Anybody"/>
              <a:ea typeface="Anybody"/>
              <a:cs typeface="Anybody"/>
              <a:sym typeface="Anybody"/>
            </a:endParaRPr>
          </a:p>
        </p:txBody>
      </p:sp>
      <p:sp>
        <p:nvSpPr>
          <p:cNvPr id="474" name="Google Shape;474;p102"/>
          <p:cNvSpPr txBox="1"/>
          <p:nvPr/>
        </p:nvSpPr>
        <p:spPr>
          <a:xfrm>
            <a:off x="4843150" y="1989825"/>
            <a:ext cx="38670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nybody"/>
                <a:ea typeface="Anybody"/>
                <a:cs typeface="Anybody"/>
                <a:sym typeface="Anybody"/>
              </a:rPr>
              <a:t>La sentencia </a:t>
            </a:r>
            <a:r>
              <a:rPr b="1" lang="en" sz="1900">
                <a:latin typeface="Anybody"/>
                <a:ea typeface="Anybody"/>
                <a:cs typeface="Anybody"/>
                <a:sym typeface="Anybody"/>
              </a:rPr>
              <a:t>CREATE TRIGGER </a:t>
            </a:r>
            <a:r>
              <a:rPr lang="en" sz="1900">
                <a:latin typeface="Anybody"/>
                <a:ea typeface="Anybody"/>
                <a:cs typeface="Anybody"/>
                <a:sym typeface="Anybody"/>
              </a:rPr>
              <a:t>crea un disparador que se asocia con la tabla. También se incluyen cláusulas que especifican el momento de activación, el evento activador, y qué hacer luego de la activación.</a:t>
            </a:r>
            <a:endParaRPr sz="1900">
              <a:latin typeface="Anybody"/>
              <a:ea typeface="Anybody"/>
              <a:cs typeface="Anybody"/>
              <a:sym typeface="Anybody"/>
            </a:endParaRPr>
          </a:p>
        </p:txBody>
      </p:sp>
      <p:pic>
        <p:nvPicPr>
          <p:cNvPr id="475" name="Google Shape;475;p102"/>
          <p:cNvPicPr preferRelativeResize="0"/>
          <p:nvPr/>
        </p:nvPicPr>
        <p:blipFill rotWithShape="1">
          <a:blip r:embed="rId3">
            <a:alphaModFix/>
          </a:blip>
          <a:srcRect b="16791" l="17658" r="19273" t="3666"/>
          <a:stretch/>
        </p:blipFill>
        <p:spPr>
          <a:xfrm>
            <a:off x="-51850" y="1275075"/>
            <a:ext cx="4822026" cy="3426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9" name="Shape 479"/>
        <p:cNvGrpSpPr/>
        <p:nvPr/>
      </p:nvGrpSpPr>
      <p:grpSpPr>
        <a:xfrm>
          <a:off x="0" y="0"/>
          <a:ext cx="0" cy="0"/>
          <a:chOff x="0" y="0"/>
          <a:chExt cx="0" cy="0"/>
        </a:xfrm>
      </p:grpSpPr>
      <p:pic>
        <p:nvPicPr>
          <p:cNvPr id="480" name="Google Shape;480;p103"/>
          <p:cNvPicPr preferRelativeResize="0"/>
          <p:nvPr/>
        </p:nvPicPr>
        <p:blipFill>
          <a:blip r:embed="rId3">
            <a:alphaModFix/>
          </a:blip>
          <a:stretch>
            <a:fillRect/>
          </a:stretch>
        </p:blipFill>
        <p:spPr>
          <a:xfrm>
            <a:off x="8916812" y="659399"/>
            <a:ext cx="9525" cy="9525"/>
          </a:xfrm>
          <a:prstGeom prst="rect">
            <a:avLst/>
          </a:prstGeom>
          <a:noFill/>
          <a:ln>
            <a:noFill/>
          </a:ln>
        </p:spPr>
      </p:pic>
      <p:pic>
        <p:nvPicPr>
          <p:cNvPr id="481" name="Google Shape;481;p103"/>
          <p:cNvPicPr preferRelativeResize="0"/>
          <p:nvPr/>
        </p:nvPicPr>
        <p:blipFill>
          <a:blip r:embed="rId3">
            <a:alphaModFix/>
          </a:blip>
          <a:stretch>
            <a:fillRect/>
          </a:stretch>
        </p:blipFill>
        <p:spPr>
          <a:xfrm>
            <a:off x="8916812" y="821324"/>
            <a:ext cx="9525" cy="9525"/>
          </a:xfrm>
          <a:prstGeom prst="rect">
            <a:avLst/>
          </a:prstGeom>
          <a:noFill/>
          <a:ln>
            <a:noFill/>
          </a:ln>
        </p:spPr>
      </p:pic>
      <p:sp>
        <p:nvSpPr>
          <p:cNvPr id="482" name="Google Shape;482;p103"/>
          <p:cNvSpPr txBox="1"/>
          <p:nvPr/>
        </p:nvSpPr>
        <p:spPr>
          <a:xfrm>
            <a:off x="1272175" y="142225"/>
            <a:ext cx="6968100" cy="8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222222"/>
              </a:solidFill>
              <a:latin typeface="Anybody"/>
              <a:ea typeface="Anybody"/>
              <a:cs typeface="Anybody"/>
              <a:sym typeface="Anybody"/>
            </a:endParaRPr>
          </a:p>
        </p:txBody>
      </p:sp>
      <p:grpSp>
        <p:nvGrpSpPr>
          <p:cNvPr id="483" name="Google Shape;483;p103"/>
          <p:cNvGrpSpPr/>
          <p:nvPr/>
        </p:nvGrpSpPr>
        <p:grpSpPr>
          <a:xfrm>
            <a:off x="200250" y="2029781"/>
            <a:ext cx="7652163" cy="677256"/>
            <a:chOff x="400500" y="5418663"/>
            <a:chExt cx="15304325" cy="1354513"/>
          </a:xfrm>
        </p:grpSpPr>
        <p:sp>
          <p:nvSpPr>
            <p:cNvPr id="484" name="Google Shape;484;p103"/>
            <p:cNvSpPr txBox="1"/>
            <p:nvPr/>
          </p:nvSpPr>
          <p:spPr>
            <a:xfrm>
              <a:off x="2877725" y="5418663"/>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sz="1800">
                  <a:solidFill>
                    <a:schemeClr val="dk1"/>
                  </a:solidFill>
                  <a:latin typeface="Anybody"/>
                  <a:ea typeface="Anybody"/>
                  <a:cs typeface="Anybody"/>
                  <a:sym typeface="Anybody"/>
                </a:rPr>
                <a:t>INSERT, </a:t>
              </a:r>
              <a:r>
                <a:rPr b="1" lang="en" sz="1800">
                  <a:solidFill>
                    <a:srgbClr val="FAFAFA"/>
                  </a:solidFill>
                  <a:highlight>
                    <a:srgbClr val="9900FF"/>
                  </a:highlight>
                  <a:latin typeface="Anybody"/>
                  <a:ea typeface="Anybody"/>
                  <a:cs typeface="Anybody"/>
                  <a:sym typeface="Anybody"/>
                </a:rPr>
                <a:t>DELETE y UPDATE</a:t>
              </a:r>
              <a:r>
                <a:rPr lang="en" sz="1800">
                  <a:solidFill>
                    <a:srgbClr val="FAFAFA"/>
                  </a:solidFill>
                  <a:latin typeface="Anybody"/>
                  <a:ea typeface="Anybody"/>
                  <a:cs typeface="Anybody"/>
                  <a:sym typeface="Anybody"/>
                </a:rPr>
                <a:t> </a:t>
              </a:r>
              <a:r>
                <a:rPr lang="en" sz="1800">
                  <a:solidFill>
                    <a:schemeClr val="dk1"/>
                  </a:solidFill>
                  <a:latin typeface="Anybody"/>
                  <a:ea typeface="Anybody"/>
                  <a:cs typeface="Anybody"/>
                  <a:sym typeface="Anybody"/>
                </a:rPr>
                <a:t>indican el evento que activará al disparador.</a:t>
              </a:r>
              <a:endParaRPr sz="1800">
                <a:solidFill>
                  <a:srgbClr val="1F1F1F"/>
                </a:solidFill>
                <a:latin typeface="Anybody Medium"/>
                <a:ea typeface="Anybody Medium"/>
                <a:cs typeface="Anybody Medium"/>
                <a:sym typeface="Anybody Medium"/>
              </a:endParaRPr>
            </a:p>
          </p:txBody>
        </p:sp>
        <p:sp>
          <p:nvSpPr>
            <p:cNvPr id="485" name="Google Shape;485;p103"/>
            <p:cNvSpPr txBox="1"/>
            <p:nvPr/>
          </p:nvSpPr>
          <p:spPr>
            <a:xfrm>
              <a:off x="400500" y="5418675"/>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t/>
              </a:r>
              <a:endParaRPr sz="2000">
                <a:solidFill>
                  <a:srgbClr val="222222"/>
                </a:solidFill>
                <a:latin typeface="Inter SemiBold"/>
                <a:ea typeface="Inter SemiBold"/>
                <a:cs typeface="Inter SemiBold"/>
                <a:sym typeface="Inter SemiBold"/>
              </a:endParaRPr>
            </a:p>
          </p:txBody>
        </p:sp>
      </p:grpSp>
      <p:sp>
        <p:nvSpPr>
          <p:cNvPr id="486" name="Google Shape;486;p103"/>
          <p:cNvSpPr txBox="1"/>
          <p:nvPr/>
        </p:nvSpPr>
        <p:spPr>
          <a:xfrm>
            <a:off x="1438863" y="2967738"/>
            <a:ext cx="6413550" cy="67725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a:solidFill>
                  <a:srgbClr val="FFFFFF"/>
                </a:solidFill>
                <a:highlight>
                  <a:srgbClr val="9900FF"/>
                </a:highlight>
                <a:latin typeface="Anybody"/>
                <a:ea typeface="Anybody"/>
                <a:cs typeface="Anybody"/>
                <a:sym typeface="Anybody"/>
              </a:rPr>
              <a:t>FOR EACH ROW,</a:t>
            </a:r>
            <a:r>
              <a:rPr lang="en">
                <a:solidFill>
                  <a:schemeClr val="dk1"/>
                </a:solidFill>
                <a:latin typeface="Anybody"/>
                <a:ea typeface="Anybody"/>
                <a:cs typeface="Anybody"/>
                <a:sym typeface="Anybody"/>
              </a:rPr>
              <a:t> define lo que se ejecutará cada vez que el disparador se active, lo cual ocurre una vez por cada fila afectada por la sentencia activadora.</a:t>
            </a:r>
            <a:endParaRPr>
              <a:solidFill>
                <a:schemeClr val="dk1"/>
              </a:solidFill>
              <a:latin typeface="Anybody Medium"/>
              <a:ea typeface="Anybody Medium"/>
              <a:cs typeface="Anybody Medium"/>
              <a:sym typeface="Anybody Medium"/>
            </a:endParaRPr>
          </a:p>
        </p:txBody>
      </p:sp>
      <p:grpSp>
        <p:nvGrpSpPr>
          <p:cNvPr id="487" name="Google Shape;487;p103"/>
          <p:cNvGrpSpPr/>
          <p:nvPr/>
        </p:nvGrpSpPr>
        <p:grpSpPr>
          <a:xfrm>
            <a:off x="200250" y="1173225"/>
            <a:ext cx="7652163" cy="677250"/>
            <a:chOff x="400500" y="3026000"/>
            <a:chExt cx="15304325" cy="1354500"/>
          </a:xfrm>
        </p:grpSpPr>
        <p:sp>
          <p:nvSpPr>
            <p:cNvPr id="488" name="Google Shape;488;p103"/>
            <p:cNvSpPr txBox="1"/>
            <p:nvPr/>
          </p:nvSpPr>
          <p:spPr>
            <a:xfrm>
              <a:off x="2877725" y="302600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lt1"/>
                  </a:solidFill>
                  <a:highlight>
                    <a:srgbClr val="9900FF"/>
                  </a:highlight>
                  <a:latin typeface="Anybody"/>
                  <a:ea typeface="Anybody"/>
                  <a:cs typeface="Anybody"/>
                  <a:sym typeface="Anybody"/>
                </a:rPr>
                <a:t>BEFORE - AFTER</a:t>
              </a:r>
              <a:r>
                <a:rPr lang="en" sz="1800">
                  <a:solidFill>
                    <a:schemeClr val="dk1"/>
                  </a:solidFill>
                  <a:latin typeface="Anybody"/>
                  <a:ea typeface="Anybody"/>
                  <a:cs typeface="Anybody"/>
                  <a:sym typeface="Anybody"/>
                </a:rPr>
                <a:t> indican el momento de acción del disparador. </a:t>
              </a:r>
              <a:endParaRPr sz="1800">
                <a:solidFill>
                  <a:schemeClr val="dk1"/>
                </a:solidFill>
                <a:latin typeface="Anybody Medium"/>
                <a:ea typeface="Anybody Medium"/>
                <a:cs typeface="Anybody Medium"/>
                <a:sym typeface="Anybody Medium"/>
              </a:endParaRPr>
            </a:p>
          </p:txBody>
        </p:sp>
        <p:sp>
          <p:nvSpPr>
            <p:cNvPr id="489" name="Google Shape;489;p103"/>
            <p:cNvSpPr txBox="1"/>
            <p:nvPr/>
          </p:nvSpPr>
          <p:spPr>
            <a:xfrm>
              <a:off x="400500" y="302600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t/>
              </a:r>
              <a:endParaRPr sz="2000">
                <a:solidFill>
                  <a:srgbClr val="222222"/>
                </a:solidFill>
                <a:latin typeface="Inter SemiBold"/>
                <a:ea typeface="Inter SemiBold"/>
                <a:cs typeface="Inter SemiBold"/>
                <a:sym typeface="Inter SemiBold"/>
              </a:endParaRPr>
            </a:p>
          </p:txBody>
        </p:sp>
      </p:grpSp>
      <p:sp>
        <p:nvSpPr>
          <p:cNvPr id="490" name="Google Shape;490;p103"/>
          <p:cNvSpPr txBox="1"/>
          <p:nvPr/>
        </p:nvSpPr>
        <p:spPr>
          <a:xfrm>
            <a:off x="1439013" y="3845906"/>
            <a:ext cx="6413400" cy="6774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a:solidFill>
                  <a:srgbClr val="1F1F1F"/>
                </a:solidFill>
                <a:latin typeface="Anybody"/>
                <a:ea typeface="Anybody"/>
                <a:cs typeface="Anybody"/>
                <a:sym typeface="Anybody"/>
              </a:rPr>
              <a:t>Las columnas de la tabla asociada con el disparador pueden referenciarse empleando los alias </a:t>
            </a:r>
            <a:r>
              <a:rPr b="1" lang="en">
                <a:solidFill>
                  <a:srgbClr val="FFFFFF"/>
                </a:solidFill>
                <a:highlight>
                  <a:srgbClr val="9900FF"/>
                </a:highlight>
                <a:latin typeface="Anybody"/>
                <a:ea typeface="Anybody"/>
                <a:cs typeface="Anybody"/>
                <a:sym typeface="Anybody"/>
              </a:rPr>
              <a:t>OLD - NEW.</a:t>
            </a:r>
            <a:r>
              <a:rPr lang="en">
                <a:solidFill>
                  <a:srgbClr val="1F1F1F"/>
                </a:solidFill>
                <a:latin typeface="Anybody"/>
                <a:ea typeface="Anybody"/>
                <a:cs typeface="Anybody"/>
                <a:sym typeface="Anybody"/>
              </a:rPr>
              <a:t> con el nombre de la columna. Esto refiere al valor que </a:t>
            </a:r>
            <a:r>
              <a:rPr lang="en">
                <a:solidFill>
                  <a:srgbClr val="1F1F1F"/>
                </a:solidFill>
                <a:latin typeface="Anybody"/>
                <a:ea typeface="Anybody"/>
                <a:cs typeface="Anybody"/>
                <a:sym typeface="Anybody"/>
              </a:rPr>
              <a:t>tenía</a:t>
            </a:r>
            <a:r>
              <a:rPr lang="en">
                <a:solidFill>
                  <a:srgbClr val="1F1F1F"/>
                </a:solidFill>
                <a:latin typeface="Anybody"/>
                <a:ea typeface="Anybody"/>
                <a:cs typeface="Anybody"/>
                <a:sym typeface="Anybody"/>
              </a:rPr>
              <a:t> ese campo.</a:t>
            </a:r>
            <a:endParaRPr>
              <a:solidFill>
                <a:srgbClr val="1F1F1F"/>
              </a:solidFill>
              <a:latin typeface="Anybody Medium"/>
              <a:ea typeface="Anybody Medium"/>
              <a:cs typeface="Anybody Medium"/>
              <a:sym typeface="Anybody Medium"/>
            </a:endParaRPr>
          </a:p>
        </p:txBody>
      </p:sp>
      <p:grpSp>
        <p:nvGrpSpPr>
          <p:cNvPr id="491" name="Google Shape;491;p103"/>
          <p:cNvGrpSpPr/>
          <p:nvPr/>
        </p:nvGrpSpPr>
        <p:grpSpPr>
          <a:xfrm>
            <a:off x="723200" y="2115132"/>
            <a:ext cx="457282" cy="506558"/>
            <a:chOff x="-64781025" y="3361050"/>
            <a:chExt cx="317425" cy="315200"/>
          </a:xfrm>
        </p:grpSpPr>
        <p:sp>
          <p:nvSpPr>
            <p:cNvPr id="492" name="Google Shape;492;p10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0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0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0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 name="Google Shape;496;p103"/>
          <p:cNvGrpSpPr/>
          <p:nvPr/>
        </p:nvGrpSpPr>
        <p:grpSpPr>
          <a:xfrm>
            <a:off x="814900" y="1258570"/>
            <a:ext cx="457282" cy="506558"/>
            <a:chOff x="-64781025" y="3361050"/>
            <a:chExt cx="317425" cy="315200"/>
          </a:xfrm>
        </p:grpSpPr>
        <p:sp>
          <p:nvSpPr>
            <p:cNvPr id="497" name="Google Shape;497;p10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0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0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0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 name="Google Shape;501;p103"/>
          <p:cNvGrpSpPr/>
          <p:nvPr/>
        </p:nvGrpSpPr>
        <p:grpSpPr>
          <a:xfrm>
            <a:off x="723200" y="3011232"/>
            <a:ext cx="457282" cy="506558"/>
            <a:chOff x="-64781025" y="3361050"/>
            <a:chExt cx="317425" cy="315200"/>
          </a:xfrm>
        </p:grpSpPr>
        <p:sp>
          <p:nvSpPr>
            <p:cNvPr id="502" name="Google Shape;502;p10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0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0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0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 name="Google Shape;506;p103"/>
          <p:cNvGrpSpPr/>
          <p:nvPr/>
        </p:nvGrpSpPr>
        <p:grpSpPr>
          <a:xfrm>
            <a:off x="723200" y="3907332"/>
            <a:ext cx="457282" cy="506558"/>
            <a:chOff x="-64781025" y="3361050"/>
            <a:chExt cx="317425" cy="315200"/>
          </a:xfrm>
        </p:grpSpPr>
        <p:sp>
          <p:nvSpPr>
            <p:cNvPr id="507" name="Google Shape;507;p10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0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0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0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gradFill>
              <a:gsLst>
                <a:gs pos="0">
                  <a:srgbClr val="424242"/>
                </a:gs>
                <a:gs pos="100000">
                  <a:srgbClr val="010101"/>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1000"/>
                                        <p:tgtEl>
                                          <p:spTgt spid="48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 name="Shape 514"/>
        <p:cNvGrpSpPr/>
        <p:nvPr/>
      </p:nvGrpSpPr>
      <p:grpSpPr>
        <a:xfrm>
          <a:off x="0" y="0"/>
          <a:ext cx="0" cy="0"/>
          <a:chOff x="0" y="0"/>
          <a:chExt cx="0" cy="0"/>
        </a:xfrm>
      </p:grpSpPr>
      <p:pic>
        <p:nvPicPr>
          <p:cNvPr id="515" name="Google Shape;515;p104"/>
          <p:cNvPicPr preferRelativeResize="0"/>
          <p:nvPr/>
        </p:nvPicPr>
        <p:blipFill>
          <a:blip r:embed="rId4">
            <a:alphaModFix/>
          </a:blip>
          <a:stretch>
            <a:fillRect/>
          </a:stretch>
        </p:blipFill>
        <p:spPr>
          <a:xfrm>
            <a:off x="8916812" y="659399"/>
            <a:ext cx="9525" cy="9525"/>
          </a:xfrm>
          <a:prstGeom prst="rect">
            <a:avLst/>
          </a:prstGeom>
          <a:noFill/>
          <a:ln>
            <a:noFill/>
          </a:ln>
        </p:spPr>
      </p:pic>
      <p:pic>
        <p:nvPicPr>
          <p:cNvPr id="516" name="Google Shape;516;p104"/>
          <p:cNvPicPr preferRelativeResize="0"/>
          <p:nvPr/>
        </p:nvPicPr>
        <p:blipFill>
          <a:blip r:embed="rId4">
            <a:alphaModFix/>
          </a:blip>
          <a:stretch>
            <a:fillRect/>
          </a:stretch>
        </p:blipFill>
        <p:spPr>
          <a:xfrm>
            <a:off x="8916812" y="821324"/>
            <a:ext cx="9525" cy="9525"/>
          </a:xfrm>
          <a:prstGeom prst="rect">
            <a:avLst/>
          </a:prstGeom>
          <a:noFill/>
          <a:ln>
            <a:noFill/>
          </a:ln>
        </p:spPr>
      </p:pic>
      <p:sp>
        <p:nvSpPr>
          <p:cNvPr id="517" name="Google Shape;517;p104"/>
          <p:cNvSpPr txBox="1"/>
          <p:nvPr/>
        </p:nvSpPr>
        <p:spPr>
          <a:xfrm>
            <a:off x="1272175" y="142225"/>
            <a:ext cx="6968100" cy="8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222222"/>
              </a:solidFill>
              <a:latin typeface="Anybody"/>
              <a:ea typeface="Anybody"/>
              <a:cs typeface="Anybody"/>
              <a:sym typeface="Anybody"/>
            </a:endParaRPr>
          </a:p>
        </p:txBody>
      </p:sp>
      <p:pic>
        <p:nvPicPr>
          <p:cNvPr id="518" name="Google Shape;518;p104"/>
          <p:cNvPicPr preferRelativeResize="0"/>
          <p:nvPr/>
        </p:nvPicPr>
        <p:blipFill>
          <a:blip r:embed="rId5">
            <a:alphaModFix/>
          </a:blip>
          <a:stretch>
            <a:fillRect/>
          </a:stretch>
        </p:blipFill>
        <p:spPr>
          <a:xfrm>
            <a:off x="2728000" y="1099400"/>
            <a:ext cx="3687999" cy="38447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105"/>
          <p:cNvPicPr preferRelativeResize="0"/>
          <p:nvPr/>
        </p:nvPicPr>
        <p:blipFill rotWithShape="1">
          <a:blip r:embed="rId3">
            <a:alphaModFix/>
          </a:blip>
          <a:srcRect b="0" l="0" r="0" t="0"/>
          <a:stretch/>
        </p:blipFill>
        <p:spPr>
          <a:xfrm>
            <a:off x="-92675" y="-61813"/>
            <a:ext cx="9236675" cy="6160762"/>
          </a:xfrm>
          <a:prstGeom prst="rect">
            <a:avLst/>
          </a:prstGeom>
          <a:noFill/>
          <a:ln>
            <a:noFill/>
          </a:ln>
        </p:spPr>
      </p:pic>
      <p:sp>
        <p:nvSpPr>
          <p:cNvPr id="524" name="Google Shape;524;p105"/>
          <p:cNvSpPr txBox="1"/>
          <p:nvPr/>
        </p:nvSpPr>
        <p:spPr>
          <a:xfrm>
            <a:off x="1208100" y="1404450"/>
            <a:ext cx="6727800" cy="233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i="0" sz="4800" u="none" cap="none" strike="noStrike">
              <a:solidFill>
                <a:srgbClr val="FFFF00"/>
              </a:solidFill>
              <a:latin typeface="Anybody ExtraBold"/>
              <a:ea typeface="Anybody ExtraBold"/>
              <a:cs typeface="Anybody ExtraBold"/>
              <a:sym typeface="Anybody ExtraBold"/>
            </a:endParaRPr>
          </a:p>
          <a:p>
            <a:pPr indent="0" lvl="0" marL="0" marR="0" rtl="0" algn="ctr">
              <a:lnSpc>
                <a:spcPct val="100000"/>
              </a:lnSpc>
              <a:spcBef>
                <a:spcPts val="0"/>
              </a:spcBef>
              <a:spcAft>
                <a:spcPts val="0"/>
              </a:spcAft>
              <a:buClr>
                <a:srgbClr val="000000"/>
              </a:buClr>
              <a:buSzPts val="3600"/>
              <a:buFont typeface="Arial"/>
              <a:buNone/>
            </a:pPr>
            <a:r>
              <a:rPr lang="en" sz="4800">
                <a:solidFill>
                  <a:srgbClr val="FFFF00"/>
                </a:solidFill>
                <a:latin typeface="Anybody ExtraBold"/>
                <a:ea typeface="Anybody ExtraBold"/>
                <a:cs typeface="Anybody ExtraBold"/>
                <a:sym typeface="Anybody ExtraBold"/>
              </a:rPr>
              <a:t>¿ P R E G U N T A S ?</a:t>
            </a:r>
            <a:endParaRPr i="0" sz="4800" u="none" cap="none" strike="noStrike">
              <a:solidFill>
                <a:srgbClr val="FFFF00"/>
              </a:solidFill>
              <a:latin typeface="Anybody ExtraBold"/>
              <a:ea typeface="Anybody ExtraBold"/>
              <a:cs typeface="Anybody ExtraBold"/>
              <a:sym typeface="Anybody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88"/>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0" lang="en" sz="2800" u="none" cap="none" strike="noStrike">
                <a:solidFill>
                  <a:srgbClr val="222222"/>
                </a:solidFill>
                <a:latin typeface="Anybody Black"/>
                <a:ea typeface="Anybody Black"/>
                <a:cs typeface="Anybody Black"/>
                <a:sym typeface="Anybody Black"/>
              </a:rPr>
              <a:t>Agenda</a:t>
            </a:r>
            <a:endParaRPr i="0" sz="2800" u="none" cap="none" strike="noStrike">
              <a:solidFill>
                <a:srgbClr val="222222"/>
              </a:solidFill>
              <a:latin typeface="Anybody Black"/>
              <a:ea typeface="Anybody Black"/>
              <a:cs typeface="Anybody Black"/>
              <a:sym typeface="Anybody Black"/>
            </a:endParaRPr>
          </a:p>
        </p:txBody>
      </p:sp>
      <p:sp>
        <p:nvSpPr>
          <p:cNvPr id="363" name="Google Shape;363;p88"/>
          <p:cNvSpPr txBox="1"/>
          <p:nvPr/>
        </p:nvSpPr>
        <p:spPr>
          <a:xfrm>
            <a:off x="4152500" y="1723900"/>
            <a:ext cx="4583700" cy="27759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1F1F1F"/>
              </a:buClr>
              <a:buSzPts val="1500"/>
              <a:buFont typeface="Anybody"/>
              <a:buChar char="➜"/>
            </a:pPr>
            <a:r>
              <a:rPr b="1" lang="en" sz="1500">
                <a:solidFill>
                  <a:srgbClr val="1F1F1F"/>
                </a:solidFill>
                <a:latin typeface="Anybody"/>
                <a:ea typeface="Anybody"/>
                <a:cs typeface="Anybody"/>
                <a:sym typeface="Anybody"/>
              </a:rPr>
              <a:t>Carga de datos</a:t>
            </a:r>
            <a:endParaRPr b="1" sz="1500">
              <a:solidFill>
                <a:srgbClr val="1F1F1F"/>
              </a:solidFill>
              <a:latin typeface="Anybody"/>
              <a:ea typeface="Anybody"/>
              <a:cs typeface="Anybody"/>
              <a:sym typeface="Anybody"/>
            </a:endParaRPr>
          </a:p>
          <a:p>
            <a:pPr indent="-323850" lvl="0" marL="457200" rtl="0" algn="l">
              <a:lnSpc>
                <a:spcPct val="115000"/>
              </a:lnSpc>
              <a:spcBef>
                <a:spcPts val="0"/>
              </a:spcBef>
              <a:spcAft>
                <a:spcPts val="0"/>
              </a:spcAft>
              <a:buClr>
                <a:srgbClr val="1F1F1F"/>
              </a:buClr>
              <a:buSzPts val="1500"/>
              <a:buFont typeface="Anybody"/>
              <a:buChar char="➜"/>
            </a:pPr>
            <a:r>
              <a:rPr b="1" lang="en" sz="1500">
                <a:solidFill>
                  <a:srgbClr val="1F1F1F"/>
                </a:solidFill>
                <a:latin typeface="Anybody"/>
                <a:ea typeface="Anybody"/>
                <a:cs typeface="Anybody"/>
                <a:sym typeface="Anybody"/>
              </a:rPr>
              <a:t>Técnicas para la carga de datos</a:t>
            </a:r>
            <a:endParaRPr b="1" sz="1500">
              <a:solidFill>
                <a:srgbClr val="1F1F1F"/>
              </a:solidFill>
              <a:latin typeface="Anybody"/>
              <a:ea typeface="Anybody"/>
              <a:cs typeface="Anybody"/>
              <a:sym typeface="Anybody"/>
            </a:endParaRPr>
          </a:p>
          <a:p>
            <a:pPr indent="-323850" lvl="0" marL="457200" rtl="0" algn="l">
              <a:lnSpc>
                <a:spcPct val="115000"/>
              </a:lnSpc>
              <a:spcBef>
                <a:spcPts val="0"/>
              </a:spcBef>
              <a:spcAft>
                <a:spcPts val="0"/>
              </a:spcAft>
              <a:buClr>
                <a:srgbClr val="1F1F1F"/>
              </a:buClr>
              <a:buSzPts val="1500"/>
              <a:buFont typeface="Anybody"/>
              <a:buChar char="➜"/>
            </a:pPr>
            <a:r>
              <a:rPr b="1" lang="en" sz="1500">
                <a:solidFill>
                  <a:srgbClr val="1F1F1F"/>
                </a:solidFill>
                <a:latin typeface="Anybody"/>
                <a:ea typeface="Anybody"/>
                <a:cs typeface="Anybody"/>
                <a:sym typeface="Anybody"/>
              </a:rPr>
              <a:t>Tabla de auditoría</a:t>
            </a:r>
            <a:endParaRPr b="1" sz="1500">
              <a:solidFill>
                <a:srgbClr val="1F1F1F"/>
              </a:solidFill>
              <a:latin typeface="Anybody"/>
              <a:ea typeface="Anybody"/>
              <a:cs typeface="Anybody"/>
              <a:sym typeface="Anybody"/>
            </a:endParaRPr>
          </a:p>
          <a:p>
            <a:pPr indent="-323850" lvl="0" marL="457200" rtl="0" algn="l">
              <a:lnSpc>
                <a:spcPct val="115000"/>
              </a:lnSpc>
              <a:spcBef>
                <a:spcPts val="0"/>
              </a:spcBef>
              <a:spcAft>
                <a:spcPts val="0"/>
              </a:spcAft>
              <a:buClr>
                <a:srgbClr val="1F1F1F"/>
              </a:buClr>
              <a:buSzPts val="1500"/>
              <a:buFont typeface="Anybody"/>
              <a:buChar char="➜"/>
            </a:pPr>
            <a:r>
              <a:rPr b="1" lang="en" sz="1500">
                <a:solidFill>
                  <a:srgbClr val="1F1F1F"/>
                </a:solidFill>
                <a:latin typeface="Anybody"/>
                <a:ea typeface="Anybody"/>
                <a:cs typeface="Anybody"/>
                <a:sym typeface="Anybody"/>
              </a:rPr>
              <a:t>Triggers</a:t>
            </a:r>
            <a:endParaRPr b="1" sz="1500">
              <a:solidFill>
                <a:srgbClr val="1F1F1F"/>
              </a:solidFill>
              <a:latin typeface="Anybody"/>
              <a:ea typeface="Anybody"/>
              <a:cs typeface="Anybody"/>
              <a:sym typeface="Anybody"/>
            </a:endParaRPr>
          </a:p>
        </p:txBody>
      </p:sp>
      <p:sp>
        <p:nvSpPr>
          <p:cNvPr id="364" name="Google Shape;364;p88"/>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65" name="Google Shape;365;p88"/>
          <p:cNvGrpSpPr/>
          <p:nvPr/>
        </p:nvGrpSpPr>
        <p:grpSpPr>
          <a:xfrm>
            <a:off x="3996699" y="889294"/>
            <a:ext cx="476585" cy="475272"/>
            <a:chOff x="3859600" y="3591950"/>
            <a:chExt cx="296975" cy="296175"/>
          </a:xfrm>
        </p:grpSpPr>
        <p:sp>
          <p:nvSpPr>
            <p:cNvPr id="366" name="Google Shape;366;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9" name="Google Shape;369;p88"/>
          <p:cNvPicPr preferRelativeResize="0"/>
          <p:nvPr/>
        </p:nvPicPr>
        <p:blipFill>
          <a:blip r:embed="rId4">
            <a:alphaModFix amt="96000"/>
          </a:blip>
          <a:stretch>
            <a:fillRect/>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528" name="Shape 528"/>
        <p:cNvGrpSpPr/>
        <p:nvPr/>
      </p:nvGrpSpPr>
      <p:grpSpPr>
        <a:xfrm>
          <a:off x="0" y="0"/>
          <a:ext cx="0" cy="0"/>
          <a:chOff x="0" y="0"/>
          <a:chExt cx="0" cy="0"/>
        </a:xfrm>
      </p:grpSpPr>
      <p:sp>
        <p:nvSpPr>
          <p:cNvPr id="529" name="Google Shape;529;p106"/>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5000">
                <a:solidFill>
                  <a:schemeClr val="dk1"/>
                </a:solidFill>
                <a:latin typeface="Anybody"/>
                <a:ea typeface="Anybody"/>
                <a:cs typeface="Anybody"/>
                <a:sym typeface="Anybody"/>
              </a:rPr>
              <a:t>Resumen</a:t>
            </a:r>
            <a:endParaRPr b="1" i="0" sz="5000" u="none" cap="none" strike="noStrike">
              <a:solidFill>
                <a:schemeClr val="dk1"/>
              </a:solidFill>
              <a:latin typeface="Anybody"/>
              <a:ea typeface="Anybody"/>
              <a:cs typeface="Anybody"/>
              <a:sym typeface="Anybod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107"/>
          <p:cNvSpPr txBox="1"/>
          <p:nvPr/>
        </p:nvSpPr>
        <p:spPr>
          <a:xfrm>
            <a:off x="862800" y="433500"/>
            <a:ext cx="7418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 sz="2200" u="none" cap="none" strike="noStrike">
                <a:solidFill>
                  <a:srgbClr val="000000"/>
                </a:solidFill>
                <a:latin typeface="Lato"/>
                <a:ea typeface="Lato"/>
                <a:cs typeface="Lato"/>
                <a:sym typeface="Lato"/>
              </a:rPr>
              <a:t>Resumen </a:t>
            </a:r>
            <a:endParaRPr b="1" i="0" sz="2200" u="none" cap="none" strike="noStrike">
              <a:solidFill>
                <a:srgbClr val="000000"/>
              </a:solidFill>
              <a:latin typeface="Lato"/>
              <a:ea typeface="Lato"/>
              <a:cs typeface="Lato"/>
              <a:sym typeface="Lato"/>
            </a:endParaRPr>
          </a:p>
        </p:txBody>
      </p:sp>
      <p:grpSp>
        <p:nvGrpSpPr>
          <p:cNvPr id="535" name="Google Shape;535;p107"/>
          <p:cNvGrpSpPr/>
          <p:nvPr/>
        </p:nvGrpSpPr>
        <p:grpSpPr>
          <a:xfrm>
            <a:off x="127902" y="1129250"/>
            <a:ext cx="8656698" cy="770400"/>
            <a:chOff x="127902" y="1129250"/>
            <a:chExt cx="8656698" cy="770400"/>
          </a:xfrm>
        </p:grpSpPr>
        <p:sp>
          <p:nvSpPr>
            <p:cNvPr id="536" name="Google Shape;536;p107"/>
            <p:cNvSpPr txBox="1"/>
            <p:nvPr/>
          </p:nvSpPr>
          <p:spPr>
            <a:xfrm>
              <a:off x="459600" y="1129250"/>
              <a:ext cx="8325000" cy="770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latin typeface="Work Sans Light"/>
                <a:ea typeface="Work Sans Light"/>
                <a:cs typeface="Work Sans Light"/>
                <a:sym typeface="Work Sans Light"/>
              </a:endParaRPr>
            </a:p>
          </p:txBody>
        </p:sp>
        <p:pic>
          <p:nvPicPr>
            <p:cNvPr id="537" name="Google Shape;537;p107"/>
            <p:cNvPicPr preferRelativeResize="0"/>
            <p:nvPr/>
          </p:nvPicPr>
          <p:blipFill rotWithShape="1">
            <a:blip r:embed="rId3">
              <a:alphaModFix/>
            </a:blip>
            <a:srcRect b="0" l="0" r="0" t="0"/>
            <a:stretch/>
          </p:blipFill>
          <p:spPr>
            <a:xfrm>
              <a:off x="127902" y="1244277"/>
              <a:ext cx="278250" cy="278250"/>
            </a:xfrm>
            <a:prstGeom prst="rect">
              <a:avLst/>
            </a:prstGeom>
            <a:noFill/>
            <a:ln>
              <a:noFill/>
            </a:ln>
          </p:spPr>
        </p:pic>
      </p:grpSp>
      <p:grpSp>
        <p:nvGrpSpPr>
          <p:cNvPr id="538" name="Google Shape;538;p107"/>
          <p:cNvGrpSpPr/>
          <p:nvPr/>
        </p:nvGrpSpPr>
        <p:grpSpPr>
          <a:xfrm>
            <a:off x="127902" y="2360991"/>
            <a:ext cx="8656698" cy="770400"/>
            <a:chOff x="127902" y="1801341"/>
            <a:chExt cx="8656698" cy="770400"/>
          </a:xfrm>
        </p:grpSpPr>
        <p:pic>
          <p:nvPicPr>
            <p:cNvPr id="539" name="Google Shape;539;p107"/>
            <p:cNvPicPr preferRelativeResize="0"/>
            <p:nvPr/>
          </p:nvPicPr>
          <p:blipFill rotWithShape="1">
            <a:blip r:embed="rId3">
              <a:alphaModFix/>
            </a:blip>
            <a:srcRect b="0" l="0" r="0" t="0"/>
            <a:stretch/>
          </p:blipFill>
          <p:spPr>
            <a:xfrm>
              <a:off x="127902" y="1934502"/>
              <a:ext cx="278250" cy="278250"/>
            </a:xfrm>
            <a:prstGeom prst="rect">
              <a:avLst/>
            </a:prstGeom>
            <a:noFill/>
            <a:ln>
              <a:noFill/>
            </a:ln>
          </p:spPr>
        </p:pic>
        <p:sp>
          <p:nvSpPr>
            <p:cNvPr id="540" name="Google Shape;540;p107"/>
            <p:cNvSpPr txBox="1"/>
            <p:nvPr/>
          </p:nvSpPr>
          <p:spPr>
            <a:xfrm>
              <a:off x="459600" y="1801341"/>
              <a:ext cx="8325000" cy="77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highlight>
                  <a:schemeClr val="lt1"/>
                </a:highlight>
                <a:latin typeface="Work Sans Light"/>
                <a:ea typeface="Work Sans Light"/>
                <a:cs typeface="Work Sans Light"/>
                <a:sym typeface="Work Sans Light"/>
              </a:endParaRPr>
            </a:p>
          </p:txBody>
        </p:sp>
      </p:grpSp>
      <p:grpSp>
        <p:nvGrpSpPr>
          <p:cNvPr id="541" name="Google Shape;541;p107"/>
          <p:cNvGrpSpPr/>
          <p:nvPr/>
        </p:nvGrpSpPr>
        <p:grpSpPr>
          <a:xfrm>
            <a:off x="127902" y="3592750"/>
            <a:ext cx="8656698" cy="590700"/>
            <a:chOff x="127902" y="2891100"/>
            <a:chExt cx="8656698" cy="590700"/>
          </a:xfrm>
        </p:grpSpPr>
        <p:pic>
          <p:nvPicPr>
            <p:cNvPr id="542" name="Google Shape;542;p107"/>
            <p:cNvPicPr preferRelativeResize="0"/>
            <p:nvPr/>
          </p:nvPicPr>
          <p:blipFill rotWithShape="1">
            <a:blip r:embed="rId3">
              <a:alphaModFix/>
            </a:blip>
            <a:srcRect b="0" l="0" r="0" t="0"/>
            <a:stretch/>
          </p:blipFill>
          <p:spPr>
            <a:xfrm>
              <a:off x="127902" y="2996302"/>
              <a:ext cx="278250" cy="278250"/>
            </a:xfrm>
            <a:prstGeom prst="rect">
              <a:avLst/>
            </a:prstGeom>
            <a:noFill/>
            <a:ln>
              <a:noFill/>
            </a:ln>
          </p:spPr>
        </p:pic>
        <p:sp>
          <p:nvSpPr>
            <p:cNvPr id="543" name="Google Shape;543;p107"/>
            <p:cNvSpPr txBox="1"/>
            <p:nvPr/>
          </p:nvSpPr>
          <p:spPr>
            <a:xfrm>
              <a:off x="459600" y="2891100"/>
              <a:ext cx="8325000" cy="59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2000">
                <a:solidFill>
                  <a:schemeClr val="dk1"/>
                </a:solidFill>
                <a:highlight>
                  <a:schemeClr val="lt1"/>
                </a:highlight>
                <a:latin typeface="Lato Light"/>
                <a:ea typeface="Lato Light"/>
                <a:cs typeface="Lato Light"/>
                <a:sym typeface="Lato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1000"/>
                                        <p:tgtEl>
                                          <p:spTgt spid="5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1000"/>
                                        <p:tgtEl>
                                          <p:spTgt spid="5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108"/>
          <p:cNvSpPr txBox="1"/>
          <p:nvPr/>
        </p:nvSpPr>
        <p:spPr>
          <a:xfrm flipH="1" rot="-60343">
            <a:off x="1674899" y="923272"/>
            <a:ext cx="5794193" cy="1597744"/>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n" sz="5400">
                <a:solidFill>
                  <a:srgbClr val="222222"/>
                </a:solidFill>
                <a:latin typeface="Anybody"/>
                <a:ea typeface="Anybody"/>
                <a:cs typeface="Anybody"/>
                <a:sym typeface="Anybody"/>
              </a:rPr>
              <a:t>¿Alguien dijo Homework?</a:t>
            </a:r>
            <a:endParaRPr sz="5400">
              <a:solidFill>
                <a:srgbClr val="222222"/>
              </a:solidFill>
              <a:latin typeface="Anybody Black"/>
              <a:ea typeface="Anybody Black"/>
              <a:cs typeface="Anybody Black"/>
              <a:sym typeface="Anybody Black"/>
            </a:endParaRPr>
          </a:p>
        </p:txBody>
      </p:sp>
      <p:sp>
        <p:nvSpPr>
          <p:cNvPr id="549" name="Google Shape;549;p108"/>
          <p:cNvSpPr/>
          <p:nvPr/>
        </p:nvSpPr>
        <p:spPr>
          <a:xfrm rot="59969">
            <a:off x="1828840" y="2398999"/>
            <a:ext cx="5486335" cy="457272"/>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pic>
        <p:nvPicPr>
          <p:cNvPr id="550" name="Google Shape;550;p108"/>
          <p:cNvPicPr preferRelativeResize="0"/>
          <p:nvPr/>
        </p:nvPicPr>
        <p:blipFill>
          <a:blip r:embed="rId4">
            <a:alphaModFix/>
          </a:blip>
          <a:stretch>
            <a:fillRect/>
          </a:stretch>
        </p:blipFill>
        <p:spPr>
          <a:xfrm>
            <a:off x="3635026" y="2351175"/>
            <a:ext cx="2315198" cy="2051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pic>
        <p:nvPicPr>
          <p:cNvPr id="555" name="Google Shape;555;p109"/>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556" name="Google Shape;556;p109"/>
          <p:cNvSpPr txBox="1"/>
          <p:nvPr/>
        </p:nvSpPr>
        <p:spPr>
          <a:xfrm>
            <a:off x="4152625" y="1811975"/>
            <a:ext cx="4393200" cy="4617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b="1" lang="en" sz="2400">
                <a:solidFill>
                  <a:srgbClr val="FAFAFA"/>
                </a:solidFill>
                <a:latin typeface="Anybody"/>
                <a:ea typeface="Anybody"/>
                <a:cs typeface="Anybody"/>
                <a:sym typeface="Anybody"/>
              </a:rPr>
              <a:t>Próxima lecture</a:t>
            </a:r>
            <a:endParaRPr b="1" sz="2400">
              <a:solidFill>
                <a:srgbClr val="FAFAFA"/>
              </a:solidFill>
              <a:latin typeface="Anybody"/>
              <a:ea typeface="Anybody"/>
              <a:cs typeface="Anybody"/>
              <a:sym typeface="Anybody"/>
            </a:endParaRPr>
          </a:p>
        </p:txBody>
      </p:sp>
      <p:sp>
        <p:nvSpPr>
          <p:cNvPr id="557" name="Google Shape;557;p109"/>
          <p:cNvSpPr txBox="1"/>
          <p:nvPr/>
        </p:nvSpPr>
        <p:spPr>
          <a:xfrm>
            <a:off x="4152613" y="2140800"/>
            <a:ext cx="4771800" cy="15240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n" sz="3100">
                <a:solidFill>
                  <a:srgbClr val="FFFF01"/>
                </a:solidFill>
                <a:latin typeface="Anybody Black"/>
                <a:ea typeface="Anybody Black"/>
                <a:cs typeface="Anybody Black"/>
                <a:sym typeface="Anybody Black"/>
              </a:rPr>
              <a:t>Variables, funciones y procedimientos</a:t>
            </a:r>
            <a:endParaRPr sz="3100">
              <a:solidFill>
                <a:srgbClr val="FFFF01"/>
              </a:solidFill>
              <a:latin typeface="Anybody Black"/>
              <a:ea typeface="Anybody Black"/>
              <a:cs typeface="Anybody Black"/>
              <a:sym typeface="Anybody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561" name="Shape 561"/>
        <p:cNvGrpSpPr/>
        <p:nvPr/>
      </p:nvGrpSpPr>
      <p:grpSpPr>
        <a:xfrm>
          <a:off x="0" y="0"/>
          <a:ext cx="0" cy="0"/>
          <a:chOff x="0" y="0"/>
          <a:chExt cx="0" cy="0"/>
        </a:xfrm>
      </p:grpSpPr>
      <p:sp>
        <p:nvSpPr>
          <p:cNvPr id="562" name="Google Shape;562;p110"/>
          <p:cNvSpPr txBox="1"/>
          <p:nvPr/>
        </p:nvSpPr>
        <p:spPr>
          <a:xfrm>
            <a:off x="696550" y="2829288"/>
            <a:ext cx="2915100" cy="6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¡Feedback!</a:t>
            </a:r>
            <a:endParaRPr b="1" i="0" sz="3600" u="none" cap="none" strike="noStrike">
              <a:solidFill>
                <a:srgbClr val="000000"/>
              </a:solidFill>
              <a:latin typeface="Work Sans"/>
              <a:ea typeface="Work Sans"/>
              <a:cs typeface="Work Sans"/>
              <a:sym typeface="Work Sans"/>
            </a:endParaRPr>
          </a:p>
        </p:txBody>
      </p:sp>
      <p:grpSp>
        <p:nvGrpSpPr>
          <p:cNvPr id="563" name="Google Shape;563;p110"/>
          <p:cNvGrpSpPr/>
          <p:nvPr/>
        </p:nvGrpSpPr>
        <p:grpSpPr>
          <a:xfrm>
            <a:off x="1604497" y="1676713"/>
            <a:ext cx="1099200" cy="1099200"/>
            <a:chOff x="1683297" y="1643325"/>
            <a:chExt cx="1099200" cy="1099200"/>
          </a:xfrm>
        </p:grpSpPr>
        <p:sp>
          <p:nvSpPr>
            <p:cNvPr id="564" name="Google Shape;564;p110"/>
            <p:cNvSpPr/>
            <p:nvPr/>
          </p:nvSpPr>
          <p:spPr>
            <a:xfrm>
              <a:off x="1683297" y="1643325"/>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5" name="Google Shape;565;p110"/>
            <p:cNvPicPr preferRelativeResize="0"/>
            <p:nvPr/>
          </p:nvPicPr>
          <p:blipFill rotWithShape="1">
            <a:blip r:embed="rId3">
              <a:alphaModFix/>
            </a:blip>
            <a:srcRect b="0" l="0" r="0" t="0"/>
            <a:stretch/>
          </p:blipFill>
          <p:spPr>
            <a:xfrm>
              <a:off x="1793892" y="1753903"/>
              <a:ext cx="878000" cy="878062"/>
            </a:xfrm>
            <a:prstGeom prst="rect">
              <a:avLst/>
            </a:prstGeom>
            <a:noFill/>
            <a:ln>
              <a:noFill/>
            </a:ln>
          </p:spPr>
        </p:pic>
      </p:grpSp>
      <p:sp>
        <p:nvSpPr>
          <p:cNvPr id="566" name="Google Shape;566;p110"/>
          <p:cNvSpPr txBox="1"/>
          <p:nvPr/>
        </p:nvSpPr>
        <p:spPr>
          <a:xfrm>
            <a:off x="4164350" y="2252725"/>
            <a:ext cx="44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Work Sans SemiBold"/>
                <a:ea typeface="Work Sans SemiBold"/>
                <a:cs typeface="Work Sans SemiBold"/>
                <a:sym typeface="Work Sans SemiBold"/>
              </a:rPr>
              <a:t>Dispones de un </a:t>
            </a:r>
            <a:r>
              <a:rPr lang="en" sz="2200">
                <a:solidFill>
                  <a:schemeClr val="hlink"/>
                </a:solidFill>
                <a:uFill>
                  <a:noFill/>
                </a:uFill>
                <a:latin typeface="Work Sans SemiBold"/>
                <a:ea typeface="Work Sans SemiBold"/>
                <a:cs typeface="Work Sans SemiBold"/>
                <a:sym typeface="Work Sans SemiBold"/>
                <a:hlinkClick r:id="rId4"/>
              </a:rPr>
              <a:t>formulario </a:t>
            </a:r>
            <a:r>
              <a:rPr lang="en" sz="2200">
                <a:latin typeface="Work Sans SemiBold"/>
                <a:ea typeface="Work Sans SemiBold"/>
                <a:cs typeface="Work Sans SemiBold"/>
                <a:sym typeface="Work Sans SemiBold"/>
              </a:rPr>
              <a:t>en:</a:t>
            </a:r>
            <a:endParaRPr sz="2200">
              <a:latin typeface="Work Sans SemiBold"/>
              <a:ea typeface="Work Sans SemiBold"/>
              <a:cs typeface="Work Sans SemiBold"/>
              <a:sym typeface="Work Sans SemiBold"/>
            </a:endParaRPr>
          </a:p>
        </p:txBody>
      </p:sp>
      <p:grpSp>
        <p:nvGrpSpPr>
          <p:cNvPr id="567" name="Google Shape;567;p110"/>
          <p:cNvGrpSpPr/>
          <p:nvPr/>
        </p:nvGrpSpPr>
        <p:grpSpPr>
          <a:xfrm>
            <a:off x="4839626" y="2898075"/>
            <a:ext cx="4119208" cy="461700"/>
            <a:chOff x="4839626" y="2267800"/>
            <a:chExt cx="4119208" cy="461700"/>
          </a:xfrm>
        </p:grpSpPr>
        <p:pic>
          <p:nvPicPr>
            <p:cNvPr id="568" name="Google Shape;568;p110"/>
            <p:cNvPicPr preferRelativeResize="0"/>
            <p:nvPr/>
          </p:nvPicPr>
          <p:blipFill rotWithShape="1">
            <a:blip r:embed="rId5">
              <a:alphaModFix/>
            </a:blip>
            <a:srcRect b="0" l="0" r="0" t="0"/>
            <a:stretch/>
          </p:blipFill>
          <p:spPr>
            <a:xfrm>
              <a:off x="4839626" y="2321175"/>
              <a:ext cx="352125" cy="354966"/>
            </a:xfrm>
            <a:prstGeom prst="rect">
              <a:avLst/>
            </a:prstGeom>
            <a:noFill/>
            <a:ln>
              <a:noFill/>
            </a:ln>
          </p:spPr>
        </p:pic>
        <p:sp>
          <p:nvSpPr>
            <p:cNvPr id="569" name="Google Shape;569;p110"/>
            <p:cNvSpPr txBox="1"/>
            <p:nvPr/>
          </p:nvSpPr>
          <p:spPr>
            <a:xfrm>
              <a:off x="5191733" y="2267800"/>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Homeworks</a:t>
              </a:r>
              <a:endParaRPr sz="1800">
                <a:latin typeface="Work Sans Medium"/>
                <a:ea typeface="Work Sans Medium"/>
                <a:cs typeface="Work Sans Medium"/>
                <a:sym typeface="Work Sans Medium"/>
              </a:endParaRPr>
            </a:p>
          </p:txBody>
        </p:sp>
      </p:grpSp>
      <p:grpSp>
        <p:nvGrpSpPr>
          <p:cNvPr id="570" name="Google Shape;570;p110"/>
          <p:cNvGrpSpPr/>
          <p:nvPr/>
        </p:nvGrpSpPr>
        <p:grpSpPr>
          <a:xfrm>
            <a:off x="4839626" y="3566763"/>
            <a:ext cx="4119208" cy="461700"/>
            <a:chOff x="4839626" y="2791625"/>
            <a:chExt cx="4119208" cy="461700"/>
          </a:xfrm>
        </p:grpSpPr>
        <p:pic>
          <p:nvPicPr>
            <p:cNvPr id="571" name="Google Shape;571;p110"/>
            <p:cNvPicPr preferRelativeResize="0"/>
            <p:nvPr/>
          </p:nvPicPr>
          <p:blipFill rotWithShape="1">
            <a:blip r:embed="rId5">
              <a:alphaModFix/>
            </a:blip>
            <a:srcRect b="0" l="0" r="0" t="0"/>
            <a:stretch/>
          </p:blipFill>
          <p:spPr>
            <a:xfrm>
              <a:off x="4839626" y="2844992"/>
              <a:ext cx="352125" cy="354966"/>
            </a:xfrm>
            <a:prstGeom prst="rect">
              <a:avLst/>
            </a:prstGeom>
            <a:noFill/>
            <a:ln>
              <a:noFill/>
            </a:ln>
          </p:spPr>
        </p:pic>
        <p:sp>
          <p:nvSpPr>
            <p:cNvPr id="572" name="Google Shape;572;p110"/>
            <p:cNvSpPr txBox="1"/>
            <p:nvPr/>
          </p:nvSpPr>
          <p:spPr>
            <a:xfrm>
              <a:off x="5191733" y="27916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Guías de clase</a:t>
              </a:r>
              <a:endParaRPr sz="1800">
                <a:latin typeface="Work Sans Medium"/>
                <a:ea typeface="Work Sans Medium"/>
                <a:cs typeface="Work Sans Medium"/>
                <a:sym typeface="Work Sans Medium"/>
              </a:endParaRPr>
            </a:p>
          </p:txBody>
        </p:sp>
      </p:grpSp>
      <p:grpSp>
        <p:nvGrpSpPr>
          <p:cNvPr id="573" name="Google Shape;573;p110"/>
          <p:cNvGrpSpPr/>
          <p:nvPr/>
        </p:nvGrpSpPr>
        <p:grpSpPr>
          <a:xfrm>
            <a:off x="4839626" y="4235475"/>
            <a:ext cx="4119208" cy="461700"/>
            <a:chOff x="4839626" y="3368825"/>
            <a:chExt cx="4119208" cy="461700"/>
          </a:xfrm>
        </p:grpSpPr>
        <p:pic>
          <p:nvPicPr>
            <p:cNvPr id="574" name="Google Shape;574;p110"/>
            <p:cNvPicPr preferRelativeResize="0"/>
            <p:nvPr/>
          </p:nvPicPr>
          <p:blipFill rotWithShape="1">
            <a:blip r:embed="rId5">
              <a:alphaModFix/>
            </a:blip>
            <a:srcRect b="0" l="0" r="0" t="0"/>
            <a:stretch/>
          </p:blipFill>
          <p:spPr>
            <a:xfrm>
              <a:off x="4839626" y="3422184"/>
              <a:ext cx="352125" cy="354966"/>
            </a:xfrm>
            <a:prstGeom prst="rect">
              <a:avLst/>
            </a:prstGeom>
            <a:noFill/>
            <a:ln>
              <a:noFill/>
            </a:ln>
          </p:spPr>
        </p:pic>
        <p:sp>
          <p:nvSpPr>
            <p:cNvPr id="575" name="Google Shape;575;p110"/>
            <p:cNvSpPr txBox="1"/>
            <p:nvPr/>
          </p:nvSpPr>
          <p:spPr>
            <a:xfrm>
              <a:off x="5191733" y="33688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Slack</a:t>
              </a:r>
              <a:endParaRPr sz="1800">
                <a:latin typeface="Work Sans Medium"/>
                <a:ea typeface="Work Sans Medium"/>
                <a:cs typeface="Work Sans Medium"/>
                <a:sym typeface="Work Sans Medium"/>
              </a:endParaRPr>
            </a:p>
          </p:txBody>
        </p:sp>
      </p:grpSp>
      <p:sp>
        <p:nvSpPr>
          <p:cNvPr id="576" name="Google Shape;576;p110"/>
          <p:cNvSpPr txBox="1"/>
          <p:nvPr/>
        </p:nvSpPr>
        <p:spPr>
          <a:xfrm flipH="1">
            <a:off x="6057650" y="1560675"/>
            <a:ext cx="2205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Work Sans Medium"/>
                <a:ea typeface="Work Sans Medium"/>
                <a:cs typeface="Work Sans Medium"/>
                <a:sym typeface="Work Sans Medium"/>
              </a:rPr>
              <a:t>Click on me</a:t>
            </a:r>
            <a:endParaRPr sz="1800">
              <a:solidFill>
                <a:srgbClr val="666666"/>
              </a:solidFill>
              <a:latin typeface="Work Sans Medium"/>
              <a:ea typeface="Work Sans Medium"/>
              <a:cs typeface="Work Sans Medium"/>
              <a:sym typeface="Work Sans Medium"/>
            </a:endParaRPr>
          </a:p>
        </p:txBody>
      </p:sp>
      <p:sp>
        <p:nvSpPr>
          <p:cNvPr id="577" name="Google Shape;577;p110"/>
          <p:cNvSpPr/>
          <p:nvPr/>
        </p:nvSpPr>
        <p:spPr>
          <a:xfrm rot="10800000">
            <a:off x="735275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
        <p:nvSpPr>
          <p:cNvPr id="578" name="Google Shape;578;p110"/>
          <p:cNvSpPr/>
          <p:nvPr/>
        </p:nvSpPr>
        <p:spPr>
          <a:xfrm flipH="1" rot="10800000">
            <a:off x="673080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582" name="Shape 582"/>
        <p:cNvGrpSpPr/>
        <p:nvPr/>
      </p:nvGrpSpPr>
      <p:grpSpPr>
        <a:xfrm>
          <a:off x="0" y="0"/>
          <a:ext cx="0" cy="0"/>
          <a:chOff x="0" y="0"/>
          <a:chExt cx="0" cy="0"/>
        </a:xfrm>
      </p:grpSpPr>
      <p:sp>
        <p:nvSpPr>
          <p:cNvPr id="583" name="Google Shape;583;p111"/>
          <p:cNvSpPr/>
          <p:nvPr/>
        </p:nvSpPr>
        <p:spPr>
          <a:xfrm>
            <a:off x="0" y="0"/>
            <a:ext cx="9144000" cy="10119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111"/>
          <p:cNvPicPr preferRelativeResize="0"/>
          <p:nvPr/>
        </p:nvPicPr>
        <p:blipFill rotWithShape="1">
          <a:blip r:embed="rId3">
            <a:alphaModFix/>
          </a:blip>
          <a:srcRect b="0" l="6433" r="10551" t="0"/>
          <a:stretch/>
        </p:blipFill>
        <p:spPr>
          <a:xfrm>
            <a:off x="1737975" y="1128000"/>
            <a:ext cx="5668049" cy="2655301"/>
          </a:xfrm>
          <a:prstGeom prst="rect">
            <a:avLst/>
          </a:prstGeom>
          <a:noFill/>
          <a:ln>
            <a:noFill/>
          </a:ln>
        </p:spPr>
      </p:pic>
      <p:pic>
        <p:nvPicPr>
          <p:cNvPr id="585" name="Google Shape;585;p111">
            <a:hlinkClick r:id="rId4"/>
          </p:cNvPr>
          <p:cNvPicPr preferRelativeResize="0"/>
          <p:nvPr/>
        </p:nvPicPr>
        <p:blipFill rotWithShape="1">
          <a:blip r:embed="rId5">
            <a:alphaModFix/>
          </a:blip>
          <a:srcRect b="0" l="0" r="0" t="0"/>
          <a:stretch/>
        </p:blipFill>
        <p:spPr>
          <a:xfrm>
            <a:off x="1523850" y="3783308"/>
            <a:ext cx="354971" cy="358486"/>
          </a:xfrm>
          <a:prstGeom prst="rect">
            <a:avLst/>
          </a:prstGeom>
          <a:noFill/>
          <a:ln>
            <a:noFill/>
          </a:ln>
        </p:spPr>
      </p:pic>
      <p:pic>
        <p:nvPicPr>
          <p:cNvPr id="586" name="Google Shape;586;p111">
            <a:hlinkClick r:id="rId6"/>
          </p:cNvPr>
          <p:cNvPicPr preferRelativeResize="0"/>
          <p:nvPr/>
        </p:nvPicPr>
        <p:blipFill rotWithShape="1">
          <a:blip r:embed="rId7">
            <a:alphaModFix/>
          </a:blip>
          <a:srcRect b="0" l="0" r="0" t="0"/>
          <a:stretch/>
        </p:blipFill>
        <p:spPr>
          <a:xfrm>
            <a:off x="2557413" y="3785065"/>
            <a:ext cx="354971" cy="354971"/>
          </a:xfrm>
          <a:prstGeom prst="rect">
            <a:avLst/>
          </a:prstGeom>
          <a:noFill/>
          <a:ln>
            <a:noFill/>
          </a:ln>
        </p:spPr>
      </p:pic>
      <p:pic>
        <p:nvPicPr>
          <p:cNvPr id="587" name="Google Shape;587;p111">
            <a:hlinkClick r:id="rId8"/>
          </p:cNvPr>
          <p:cNvPicPr preferRelativeResize="0"/>
          <p:nvPr/>
        </p:nvPicPr>
        <p:blipFill rotWithShape="1">
          <a:blip r:embed="rId9">
            <a:alphaModFix/>
          </a:blip>
          <a:srcRect b="0" l="0" r="0" t="0"/>
          <a:stretch/>
        </p:blipFill>
        <p:spPr>
          <a:xfrm>
            <a:off x="3733469" y="3783308"/>
            <a:ext cx="354971" cy="358486"/>
          </a:xfrm>
          <a:prstGeom prst="rect">
            <a:avLst/>
          </a:prstGeom>
          <a:noFill/>
          <a:ln>
            <a:noFill/>
          </a:ln>
        </p:spPr>
      </p:pic>
      <p:pic>
        <p:nvPicPr>
          <p:cNvPr id="588" name="Google Shape;588;p111">
            <a:hlinkClick r:id="rId10"/>
          </p:cNvPr>
          <p:cNvPicPr preferRelativeResize="0"/>
          <p:nvPr/>
        </p:nvPicPr>
        <p:blipFill rotWithShape="1">
          <a:blip r:embed="rId11">
            <a:alphaModFix/>
          </a:blip>
          <a:srcRect b="0" l="0" r="0" t="0"/>
          <a:stretch/>
        </p:blipFill>
        <p:spPr>
          <a:xfrm>
            <a:off x="4909554" y="3783307"/>
            <a:ext cx="354971" cy="358486"/>
          </a:xfrm>
          <a:prstGeom prst="rect">
            <a:avLst/>
          </a:prstGeom>
          <a:noFill/>
          <a:ln>
            <a:noFill/>
          </a:ln>
        </p:spPr>
      </p:pic>
      <p:pic>
        <p:nvPicPr>
          <p:cNvPr id="589" name="Google Shape;589;p111">
            <a:hlinkClick r:id="rId12"/>
          </p:cNvPr>
          <p:cNvPicPr preferRelativeResize="0"/>
          <p:nvPr/>
        </p:nvPicPr>
        <p:blipFill rotWithShape="1">
          <a:blip r:embed="rId13">
            <a:alphaModFix/>
          </a:blip>
          <a:srcRect b="0" l="0" r="0" t="0"/>
          <a:stretch/>
        </p:blipFill>
        <p:spPr>
          <a:xfrm>
            <a:off x="6085623" y="3785066"/>
            <a:ext cx="358486" cy="354971"/>
          </a:xfrm>
          <a:prstGeom prst="rect">
            <a:avLst/>
          </a:prstGeom>
          <a:noFill/>
          <a:ln>
            <a:noFill/>
          </a:ln>
        </p:spPr>
      </p:pic>
      <p:pic>
        <p:nvPicPr>
          <p:cNvPr id="590" name="Google Shape;590;p111">
            <a:hlinkClick r:id="rId14"/>
          </p:cNvPr>
          <p:cNvPicPr preferRelativeResize="0"/>
          <p:nvPr/>
        </p:nvPicPr>
        <p:blipFill rotWithShape="1">
          <a:blip r:embed="rId15">
            <a:alphaModFix/>
          </a:blip>
          <a:srcRect b="0" l="0" r="0" t="0"/>
          <a:stretch/>
        </p:blipFill>
        <p:spPr>
          <a:xfrm>
            <a:off x="7265188" y="3785063"/>
            <a:ext cx="354971" cy="3549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89"/>
          <p:cNvPicPr preferRelativeResize="0"/>
          <p:nvPr/>
        </p:nvPicPr>
        <p:blipFill rotWithShape="1">
          <a:blip r:embed="rId3">
            <a:alphaModFix/>
          </a:blip>
          <a:srcRect b="0" l="0" r="0" t="0"/>
          <a:stretch/>
        </p:blipFill>
        <p:spPr>
          <a:xfrm>
            <a:off x="1679300" y="1350427"/>
            <a:ext cx="2643900" cy="294450"/>
          </a:xfrm>
          <a:prstGeom prst="rect">
            <a:avLst/>
          </a:prstGeom>
          <a:noFill/>
          <a:ln>
            <a:noFill/>
          </a:ln>
        </p:spPr>
      </p:pic>
      <p:sp>
        <p:nvSpPr>
          <p:cNvPr id="375" name="Google Shape;375;p89"/>
          <p:cNvSpPr txBox="1"/>
          <p:nvPr/>
        </p:nvSpPr>
        <p:spPr>
          <a:xfrm>
            <a:off x="0" y="1139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Anybody"/>
                <a:ea typeface="Anybody"/>
                <a:cs typeface="Anybody"/>
                <a:sym typeface="Anybody"/>
              </a:rPr>
              <a:t>OBJETIVO</a:t>
            </a:r>
            <a:r>
              <a:rPr b="1" i="1" lang="en" sz="3600">
                <a:solidFill>
                  <a:schemeClr val="dk1"/>
                </a:solidFill>
                <a:latin typeface="Anybody"/>
                <a:ea typeface="Anybody"/>
                <a:cs typeface="Anybody"/>
                <a:sym typeface="Anybody"/>
              </a:rPr>
              <a:t>S</a:t>
            </a:r>
            <a:r>
              <a:rPr b="1" i="0" lang="en" sz="3600" u="none" cap="none" strike="noStrike">
                <a:solidFill>
                  <a:schemeClr val="dk1"/>
                </a:solidFill>
                <a:latin typeface="Anybody"/>
                <a:ea typeface="Anybody"/>
                <a:cs typeface="Anybody"/>
                <a:sym typeface="Anybody"/>
              </a:rPr>
              <a:t> DE LA </a:t>
            </a:r>
            <a:r>
              <a:rPr b="1" lang="en" sz="3600">
                <a:solidFill>
                  <a:schemeClr val="dk1"/>
                </a:solidFill>
                <a:latin typeface="Anybody"/>
                <a:ea typeface="Anybody"/>
                <a:cs typeface="Anybody"/>
                <a:sym typeface="Anybody"/>
              </a:rPr>
              <a:t>CLASE</a:t>
            </a:r>
            <a:endParaRPr b="1" i="0" sz="3600" u="none" cap="none" strike="noStrike">
              <a:solidFill>
                <a:schemeClr val="dk1"/>
              </a:solidFill>
              <a:latin typeface="Anybody"/>
              <a:ea typeface="Anybody"/>
              <a:cs typeface="Anybody"/>
              <a:sym typeface="Anybody"/>
            </a:endParaRPr>
          </a:p>
        </p:txBody>
      </p:sp>
      <p:sp>
        <p:nvSpPr>
          <p:cNvPr id="376" name="Google Shape;376;p89"/>
          <p:cNvSpPr txBox="1"/>
          <p:nvPr/>
        </p:nvSpPr>
        <p:spPr>
          <a:xfrm>
            <a:off x="2112500" y="2646813"/>
            <a:ext cx="624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Work Sans"/>
              <a:ea typeface="Work Sans"/>
              <a:cs typeface="Work Sans"/>
              <a:sym typeface="Work Sans"/>
            </a:endParaRPr>
          </a:p>
        </p:txBody>
      </p:sp>
      <p:sp>
        <p:nvSpPr>
          <p:cNvPr id="377" name="Google Shape;377;p89"/>
          <p:cNvSpPr txBox="1"/>
          <p:nvPr/>
        </p:nvSpPr>
        <p:spPr>
          <a:xfrm>
            <a:off x="0" y="2010763"/>
            <a:ext cx="9144000" cy="3981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None/>
            </a:pPr>
            <a:r>
              <a:rPr i="1" lang="en" sz="1800">
                <a:solidFill>
                  <a:schemeClr val="dk1"/>
                </a:solidFill>
                <a:highlight>
                  <a:schemeClr val="lt1"/>
                </a:highlight>
                <a:latin typeface="Anybody SemiBold"/>
                <a:ea typeface="Anybody SemiBold"/>
                <a:cs typeface="Anybody SemiBold"/>
                <a:sym typeface="Anybody SemiBold"/>
              </a:rPr>
              <a:t>Al finalizar esta lecture estarás en la </a:t>
            </a:r>
            <a:r>
              <a:rPr i="1" lang="en" sz="1800">
                <a:solidFill>
                  <a:schemeClr val="dk1"/>
                </a:solidFill>
                <a:highlight>
                  <a:schemeClr val="lt1"/>
                </a:highlight>
                <a:latin typeface="Anybody SemiBold"/>
                <a:ea typeface="Anybody SemiBold"/>
                <a:cs typeface="Anybody SemiBold"/>
                <a:sym typeface="Anybody SemiBold"/>
              </a:rPr>
              <a:t>capacidad</a:t>
            </a:r>
            <a:r>
              <a:rPr i="1" lang="en" sz="1800">
                <a:solidFill>
                  <a:schemeClr val="dk1"/>
                </a:solidFill>
                <a:highlight>
                  <a:schemeClr val="lt1"/>
                </a:highlight>
                <a:latin typeface="Anybody SemiBold"/>
                <a:ea typeface="Anybody SemiBold"/>
                <a:cs typeface="Anybody SemiBold"/>
                <a:sym typeface="Anybody SemiBold"/>
              </a:rPr>
              <a:t> de…</a:t>
            </a:r>
            <a:endParaRPr i="1" sz="1800">
              <a:solidFill>
                <a:schemeClr val="dk1"/>
              </a:solidFill>
              <a:highlight>
                <a:schemeClr val="lt1"/>
              </a:highlight>
              <a:latin typeface="Anybody SemiBold"/>
              <a:ea typeface="Anybody SemiBold"/>
              <a:cs typeface="Anybody SemiBold"/>
              <a:sym typeface="Anybody SemiBold"/>
            </a:endParaRPr>
          </a:p>
        </p:txBody>
      </p:sp>
      <p:sp>
        <p:nvSpPr>
          <p:cNvPr id="378" name="Google Shape;378;p89"/>
          <p:cNvSpPr txBox="1"/>
          <p:nvPr/>
        </p:nvSpPr>
        <p:spPr>
          <a:xfrm>
            <a:off x="1972975" y="4348425"/>
            <a:ext cx="5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9" name="Google Shape;379;p89"/>
          <p:cNvSpPr txBox="1"/>
          <p:nvPr/>
        </p:nvSpPr>
        <p:spPr>
          <a:xfrm>
            <a:off x="1629400" y="2931825"/>
            <a:ext cx="6890700" cy="17085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Font typeface="Anybody"/>
              <a:buChar char="➜"/>
            </a:pPr>
            <a:r>
              <a:rPr b="1" lang="en" sz="2000">
                <a:solidFill>
                  <a:schemeClr val="dk1"/>
                </a:solidFill>
                <a:highlight>
                  <a:srgbClr val="FFFF01"/>
                </a:highlight>
                <a:latin typeface="Anybody"/>
                <a:ea typeface="Anybody"/>
                <a:cs typeface="Anybody"/>
                <a:sym typeface="Anybody"/>
              </a:rPr>
              <a:t>Inferir</a:t>
            </a:r>
            <a:r>
              <a:rPr lang="en" sz="2000">
                <a:solidFill>
                  <a:schemeClr val="dk1"/>
                </a:solidFill>
                <a:latin typeface="Anybody"/>
                <a:ea typeface="Anybody"/>
                <a:cs typeface="Anybody"/>
                <a:sym typeface="Anybody"/>
              </a:rPr>
              <a:t> la diferencia entre carga inicial y carga incremental </a:t>
            </a:r>
            <a:endParaRPr sz="2000">
              <a:solidFill>
                <a:schemeClr val="dk1"/>
              </a:solidFill>
              <a:latin typeface="Anybody"/>
              <a:ea typeface="Anybody"/>
              <a:cs typeface="Anybody"/>
              <a:sym typeface="Anybody"/>
            </a:endParaRPr>
          </a:p>
          <a:p>
            <a:pPr indent="-355600" lvl="0" marL="457200" rtl="0" algn="l">
              <a:lnSpc>
                <a:spcPct val="115000"/>
              </a:lnSpc>
              <a:spcBef>
                <a:spcPts val="0"/>
              </a:spcBef>
              <a:spcAft>
                <a:spcPts val="0"/>
              </a:spcAft>
              <a:buClr>
                <a:schemeClr val="dk1"/>
              </a:buClr>
              <a:buSzPts val="2000"/>
              <a:buFont typeface="Anybody"/>
              <a:buChar char="➜"/>
            </a:pPr>
            <a:r>
              <a:rPr b="1" lang="en" sz="2000">
                <a:solidFill>
                  <a:schemeClr val="dk1"/>
                </a:solidFill>
                <a:highlight>
                  <a:srgbClr val="FFFF00"/>
                </a:highlight>
                <a:latin typeface="Anybody"/>
                <a:ea typeface="Anybody"/>
                <a:cs typeface="Anybody"/>
                <a:sym typeface="Anybody"/>
              </a:rPr>
              <a:t>Entender</a:t>
            </a:r>
            <a:r>
              <a:rPr lang="en" sz="2000">
                <a:solidFill>
                  <a:schemeClr val="dk1"/>
                </a:solidFill>
                <a:latin typeface="Anybody"/>
                <a:ea typeface="Anybody"/>
                <a:cs typeface="Anybody"/>
                <a:sym typeface="Anybody"/>
              </a:rPr>
              <a:t> el concepto de Triggers</a:t>
            </a:r>
            <a:endParaRPr sz="2000">
              <a:solidFill>
                <a:schemeClr val="dk1"/>
              </a:solidFill>
              <a:latin typeface="Anybody"/>
              <a:ea typeface="Anybody"/>
              <a:cs typeface="Anybody"/>
              <a:sym typeface="Anybody"/>
            </a:endParaRPr>
          </a:p>
          <a:p>
            <a:pPr indent="0" lvl="0" marL="457200" rtl="0" algn="l">
              <a:spcBef>
                <a:spcPts val="1200"/>
              </a:spcBef>
              <a:spcAft>
                <a:spcPts val="0"/>
              </a:spcAft>
              <a:buNone/>
            </a:pPr>
            <a:r>
              <a:t/>
            </a:r>
            <a:endParaRPr b="1" sz="2000">
              <a:solidFill>
                <a:schemeClr val="dk1"/>
              </a:solidFill>
              <a:highlight>
                <a:srgbClr val="FFFF01"/>
              </a:highlight>
              <a:latin typeface="Anybody"/>
              <a:ea typeface="Anybody"/>
              <a:cs typeface="Anybody"/>
              <a:sym typeface="Anybod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383" name="Shape 383"/>
        <p:cNvGrpSpPr/>
        <p:nvPr/>
      </p:nvGrpSpPr>
      <p:grpSpPr>
        <a:xfrm>
          <a:off x="0" y="0"/>
          <a:ext cx="0" cy="0"/>
          <a:chOff x="0" y="0"/>
          <a:chExt cx="0" cy="0"/>
        </a:xfrm>
      </p:grpSpPr>
      <p:grpSp>
        <p:nvGrpSpPr>
          <p:cNvPr id="384" name="Google Shape;384;p90"/>
          <p:cNvGrpSpPr/>
          <p:nvPr/>
        </p:nvGrpSpPr>
        <p:grpSpPr>
          <a:xfrm>
            <a:off x="326250" y="1276320"/>
            <a:ext cx="7755297" cy="1099200"/>
            <a:chOff x="326250" y="1276320"/>
            <a:chExt cx="7755297" cy="1099200"/>
          </a:xfrm>
        </p:grpSpPr>
        <p:sp>
          <p:nvSpPr>
            <p:cNvPr id="385" name="Google Shape;385;p90"/>
            <p:cNvSpPr txBox="1"/>
            <p:nvPr/>
          </p:nvSpPr>
          <p:spPr>
            <a:xfrm>
              <a:off x="326250" y="1357775"/>
              <a:ext cx="6539100" cy="93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Al </a:t>
              </a:r>
              <a:r>
                <a:rPr b="1" lang="en" sz="2400">
                  <a:latin typeface="Work Sans"/>
                  <a:ea typeface="Work Sans"/>
                  <a:cs typeface="Work Sans"/>
                  <a:sym typeface="Work Sans"/>
                </a:rPr>
                <a:t>finalizar</a:t>
              </a:r>
              <a:r>
                <a:rPr lang="en" sz="2400">
                  <a:latin typeface="Work Sans"/>
                  <a:ea typeface="Work Sans"/>
                  <a:cs typeface="Work Sans"/>
                  <a:sym typeface="Work Sans"/>
                </a:rPr>
                <a:t> cada uno de los temas, tendremos un </a:t>
              </a:r>
              <a:r>
                <a:rPr b="1" lang="en" sz="2400">
                  <a:latin typeface="Work Sans"/>
                  <a:ea typeface="Work Sans"/>
                  <a:cs typeface="Work Sans"/>
                  <a:sym typeface="Work Sans"/>
                </a:rPr>
                <a:t>espacio de consultas</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sp>
          <p:nvSpPr>
            <p:cNvPr id="386" name="Google Shape;386;p90"/>
            <p:cNvSpPr/>
            <p:nvPr/>
          </p:nvSpPr>
          <p:spPr>
            <a:xfrm>
              <a:off x="6982347" y="12763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p90"/>
            <p:cNvPicPr preferRelativeResize="0"/>
            <p:nvPr/>
          </p:nvPicPr>
          <p:blipFill rotWithShape="1">
            <a:blip r:embed="rId3">
              <a:alphaModFix/>
            </a:blip>
            <a:srcRect b="0" l="0" r="0" t="0"/>
            <a:stretch/>
          </p:blipFill>
          <p:spPr>
            <a:xfrm>
              <a:off x="7190675" y="1484651"/>
              <a:ext cx="682550" cy="682550"/>
            </a:xfrm>
            <a:prstGeom prst="rect">
              <a:avLst/>
            </a:prstGeom>
            <a:noFill/>
            <a:ln>
              <a:noFill/>
            </a:ln>
          </p:spPr>
        </p:pic>
      </p:grpSp>
      <p:grpSp>
        <p:nvGrpSpPr>
          <p:cNvPr id="388" name="Google Shape;388;p90"/>
          <p:cNvGrpSpPr/>
          <p:nvPr/>
        </p:nvGrpSpPr>
        <p:grpSpPr>
          <a:xfrm>
            <a:off x="965897" y="2618620"/>
            <a:ext cx="7212203" cy="1099200"/>
            <a:chOff x="965897" y="2618620"/>
            <a:chExt cx="7212203" cy="1099200"/>
          </a:xfrm>
        </p:grpSpPr>
        <p:sp>
          <p:nvSpPr>
            <p:cNvPr id="389" name="Google Shape;389;p90"/>
            <p:cNvSpPr/>
            <p:nvPr/>
          </p:nvSpPr>
          <p:spPr>
            <a:xfrm>
              <a:off x="965897" y="26186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p90"/>
            <p:cNvPicPr preferRelativeResize="0"/>
            <p:nvPr/>
          </p:nvPicPr>
          <p:blipFill rotWithShape="1">
            <a:blip r:embed="rId4">
              <a:alphaModFix/>
            </a:blip>
            <a:srcRect b="0" l="0" r="0" t="0"/>
            <a:stretch/>
          </p:blipFill>
          <p:spPr>
            <a:xfrm>
              <a:off x="1172598" y="2825324"/>
              <a:ext cx="685800" cy="685800"/>
            </a:xfrm>
            <a:prstGeom prst="rect">
              <a:avLst/>
            </a:prstGeom>
            <a:noFill/>
            <a:ln>
              <a:noFill/>
            </a:ln>
          </p:spPr>
        </p:pic>
        <p:sp>
          <p:nvSpPr>
            <p:cNvPr id="391" name="Google Shape;391;p90"/>
            <p:cNvSpPr txBox="1"/>
            <p:nvPr/>
          </p:nvSpPr>
          <p:spPr>
            <a:xfrm>
              <a:off x="2182900" y="2700075"/>
              <a:ext cx="5995200" cy="9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Hay un </a:t>
              </a:r>
              <a:r>
                <a:rPr b="1" lang="en" sz="2400">
                  <a:latin typeface="Work Sans"/>
                  <a:ea typeface="Work Sans"/>
                  <a:cs typeface="Work Sans"/>
                  <a:sym typeface="Work Sans"/>
                </a:rPr>
                <a:t>mentor</a:t>
              </a:r>
              <a:r>
                <a:rPr lang="en" sz="2400">
                  <a:latin typeface="Work Sans"/>
                  <a:ea typeface="Work Sans"/>
                  <a:cs typeface="Work Sans"/>
                  <a:sym typeface="Work Sans"/>
                </a:rPr>
                <a:t> asignado para responder el </a:t>
              </a:r>
              <a:r>
                <a:rPr b="1" lang="en" sz="2400">
                  <a:latin typeface="Work Sans"/>
                  <a:ea typeface="Work Sans"/>
                  <a:cs typeface="Work Sans"/>
                  <a:sym typeface="Work Sans"/>
                </a:rPr>
                <a:t>Q&amp;A</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grpSp>
      <p:sp>
        <p:nvSpPr>
          <p:cNvPr id="392" name="Google Shape;392;p90"/>
          <p:cNvSpPr txBox="1"/>
          <p:nvPr/>
        </p:nvSpPr>
        <p:spPr>
          <a:xfrm>
            <a:off x="0" y="4225975"/>
            <a:ext cx="910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Work Sans"/>
                <a:ea typeface="Work Sans"/>
                <a:cs typeface="Work Sans"/>
                <a:sym typeface="Work Sans"/>
              </a:rPr>
              <a:t>¡Pregunta, pregunta, pregunta</a:t>
            </a:r>
            <a:r>
              <a:rPr lang="en" sz="2400">
                <a:solidFill>
                  <a:schemeClr val="dk1"/>
                </a:solidFill>
                <a:latin typeface="Work Sans"/>
                <a:ea typeface="Work Sans"/>
                <a:cs typeface="Work Sans"/>
                <a:sym typeface="Work Sans"/>
              </a:rPr>
              <a:t>! :D</a:t>
            </a:r>
            <a:endParaRPr sz="24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2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3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396" name="Shape 396"/>
        <p:cNvGrpSpPr/>
        <p:nvPr/>
      </p:nvGrpSpPr>
      <p:grpSpPr>
        <a:xfrm>
          <a:off x="0" y="0"/>
          <a:ext cx="0" cy="0"/>
          <a:chOff x="0" y="0"/>
          <a:chExt cx="0" cy="0"/>
        </a:xfrm>
      </p:grpSpPr>
      <p:pic>
        <p:nvPicPr>
          <p:cNvPr id="397" name="Google Shape;397;p91"/>
          <p:cNvPicPr preferRelativeResize="0"/>
          <p:nvPr/>
        </p:nvPicPr>
        <p:blipFill rotWithShape="1">
          <a:blip r:embed="rId3">
            <a:alphaModFix/>
          </a:blip>
          <a:srcRect b="0" l="0" r="0" t="0"/>
          <a:stretch/>
        </p:blipFill>
        <p:spPr>
          <a:xfrm>
            <a:off x="-92675" y="-61825"/>
            <a:ext cx="9258501" cy="6160776"/>
          </a:xfrm>
          <a:prstGeom prst="rect">
            <a:avLst/>
          </a:prstGeom>
          <a:noFill/>
          <a:ln>
            <a:noFill/>
          </a:ln>
        </p:spPr>
      </p:pic>
      <p:sp>
        <p:nvSpPr>
          <p:cNvPr id="398" name="Google Shape;398;p91"/>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399" name="Google Shape;399;p91"/>
          <p:cNvSpPr txBox="1"/>
          <p:nvPr/>
        </p:nvSpPr>
        <p:spPr>
          <a:xfrm>
            <a:off x="-12" y="193875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FFFF00"/>
                </a:solidFill>
                <a:latin typeface="Anybody"/>
                <a:ea typeface="Anybody"/>
                <a:cs typeface="Anybody"/>
                <a:sym typeface="Anybody"/>
              </a:rPr>
              <a:t>Carga de datos</a:t>
            </a:r>
            <a:endParaRPr b="1" sz="3600">
              <a:solidFill>
                <a:srgbClr val="FFFF00"/>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8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92"/>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highlight>
                  <a:srgbClr val="FFFF01"/>
                </a:highlight>
                <a:latin typeface="Anybody"/>
                <a:ea typeface="Anybody"/>
                <a:cs typeface="Anybody"/>
                <a:sym typeface="Anybody"/>
              </a:rPr>
              <a:t>¿Qué es?</a:t>
            </a:r>
            <a:endParaRPr b="1" i="0" sz="3600" u="none" cap="none" strike="noStrike">
              <a:solidFill>
                <a:srgbClr val="000000"/>
              </a:solidFill>
              <a:highlight>
                <a:srgbClr val="FFFF01"/>
              </a:highlight>
              <a:latin typeface="Anybody"/>
              <a:ea typeface="Anybody"/>
              <a:cs typeface="Anybody"/>
              <a:sym typeface="Anybody"/>
            </a:endParaRPr>
          </a:p>
        </p:txBody>
      </p:sp>
      <p:sp>
        <p:nvSpPr>
          <p:cNvPr id="405" name="Google Shape;405;p92"/>
          <p:cNvSpPr txBox="1"/>
          <p:nvPr/>
        </p:nvSpPr>
        <p:spPr>
          <a:xfrm>
            <a:off x="806850" y="1837750"/>
            <a:ext cx="39519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Anybody"/>
                <a:ea typeface="Anybody"/>
                <a:cs typeface="Anybody"/>
                <a:sym typeface="Anybody"/>
              </a:rPr>
              <a:t>Este proceso posterior se basa en la </a:t>
            </a:r>
            <a:r>
              <a:rPr b="1" lang="en" sz="2000">
                <a:solidFill>
                  <a:schemeClr val="dk1"/>
                </a:solidFill>
                <a:highlight>
                  <a:srgbClr val="FFFF01"/>
                </a:highlight>
                <a:latin typeface="Anybody"/>
                <a:ea typeface="Anybody"/>
                <a:cs typeface="Anybody"/>
                <a:sym typeface="Anybody"/>
              </a:rPr>
              <a:t>carga de datos</a:t>
            </a:r>
            <a:r>
              <a:rPr lang="en" sz="2000">
                <a:latin typeface="Anybody"/>
                <a:ea typeface="Anybody"/>
                <a:cs typeface="Anybody"/>
                <a:sym typeface="Anybody"/>
              </a:rPr>
              <a:t> la cual puede ser </a:t>
            </a:r>
            <a:r>
              <a:rPr b="1" lang="en" sz="2000">
                <a:latin typeface="Anybody"/>
                <a:ea typeface="Anybody"/>
                <a:cs typeface="Anybody"/>
                <a:sym typeface="Anybody"/>
              </a:rPr>
              <a:t>Full</a:t>
            </a:r>
            <a:r>
              <a:rPr lang="en" sz="2000">
                <a:latin typeface="Anybody"/>
                <a:ea typeface="Anybody"/>
                <a:cs typeface="Anybody"/>
                <a:sym typeface="Anybody"/>
              </a:rPr>
              <a:t> o </a:t>
            </a:r>
            <a:r>
              <a:rPr b="1" lang="en" sz="2000">
                <a:latin typeface="Anybody"/>
                <a:ea typeface="Anybody"/>
                <a:cs typeface="Anybody"/>
                <a:sym typeface="Anybody"/>
              </a:rPr>
              <a:t>Delta</a:t>
            </a:r>
            <a:r>
              <a:rPr lang="en" sz="2000">
                <a:latin typeface="Anybody"/>
                <a:ea typeface="Anybody"/>
                <a:cs typeface="Anybody"/>
                <a:sym typeface="Anybody"/>
              </a:rPr>
              <a:t>, en el primer caso se vuelcan todos los datos  y en el segundo solamente los datos no almacenados en el </a:t>
            </a:r>
            <a:r>
              <a:rPr b="1" lang="en" sz="2000">
                <a:latin typeface="Anybody"/>
                <a:ea typeface="Anybody"/>
                <a:cs typeface="Anybody"/>
                <a:sym typeface="Anybody"/>
              </a:rPr>
              <a:t>Mart</a:t>
            </a:r>
            <a:r>
              <a:rPr lang="en" sz="2000">
                <a:latin typeface="Anybody"/>
                <a:ea typeface="Anybody"/>
                <a:cs typeface="Anybody"/>
                <a:sym typeface="Anybody"/>
              </a:rPr>
              <a:t> previamente.</a:t>
            </a:r>
            <a:endParaRPr b="1" sz="2000">
              <a:solidFill>
                <a:srgbClr val="1F1F1F"/>
              </a:solidFill>
              <a:highlight>
                <a:srgbClr val="FFFF01"/>
              </a:highlight>
              <a:latin typeface="Anybody"/>
              <a:ea typeface="Anybody"/>
              <a:cs typeface="Anybody"/>
              <a:sym typeface="Anybody"/>
            </a:endParaRPr>
          </a:p>
        </p:txBody>
      </p:sp>
      <p:pic>
        <p:nvPicPr>
          <p:cNvPr id="406" name="Google Shape;406;p92"/>
          <p:cNvPicPr preferRelativeResize="0"/>
          <p:nvPr/>
        </p:nvPicPr>
        <p:blipFill>
          <a:blip r:embed="rId3">
            <a:alphaModFix/>
          </a:blip>
          <a:stretch>
            <a:fillRect/>
          </a:stretch>
        </p:blipFill>
        <p:spPr>
          <a:xfrm>
            <a:off x="5687875" y="1837750"/>
            <a:ext cx="2252576" cy="2806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93"/>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000">
                <a:solidFill>
                  <a:schemeClr val="dk1"/>
                </a:solidFill>
                <a:highlight>
                  <a:srgbClr val="FFFF01"/>
                </a:highlight>
                <a:latin typeface="Anybody"/>
                <a:ea typeface="Anybody"/>
                <a:cs typeface="Anybody"/>
                <a:sym typeface="Anybody"/>
              </a:rPr>
              <a:t>Proceso para la carga de datos</a:t>
            </a:r>
            <a:endParaRPr b="1" i="0" sz="3000" u="none" cap="none" strike="noStrike">
              <a:solidFill>
                <a:srgbClr val="000000"/>
              </a:solidFill>
              <a:highlight>
                <a:srgbClr val="FFFF01"/>
              </a:highlight>
              <a:latin typeface="Anybody"/>
              <a:ea typeface="Anybody"/>
              <a:cs typeface="Anybody"/>
              <a:sym typeface="Anybody"/>
            </a:endParaRPr>
          </a:p>
        </p:txBody>
      </p:sp>
      <p:sp>
        <p:nvSpPr>
          <p:cNvPr id="412" name="Google Shape;412;p93"/>
          <p:cNvSpPr/>
          <p:nvPr/>
        </p:nvSpPr>
        <p:spPr>
          <a:xfrm rot="-141">
            <a:off x="253587" y="1813076"/>
            <a:ext cx="7329300" cy="611700"/>
          </a:xfrm>
          <a:prstGeom prst="roundRect">
            <a:avLst>
              <a:gd fmla="val 50000" name="adj"/>
            </a:avLst>
          </a:prstGeom>
          <a:solidFill>
            <a:schemeClr val="dk1"/>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AFAFA"/>
                </a:solidFill>
                <a:highlight>
                  <a:srgbClr val="9900FF"/>
                </a:highlight>
                <a:latin typeface="Anybody"/>
                <a:ea typeface="Anybody"/>
                <a:cs typeface="Anybody"/>
                <a:sym typeface="Anybody"/>
              </a:rPr>
              <a:t>Orígenes de datos:</a:t>
            </a:r>
            <a:r>
              <a:rPr b="1" lang="en">
                <a:solidFill>
                  <a:srgbClr val="FAFAFA"/>
                </a:solidFill>
                <a:latin typeface="Anybody"/>
                <a:ea typeface="Anybody"/>
                <a:cs typeface="Anybody"/>
                <a:sym typeface="Anybody"/>
              </a:rPr>
              <a:t> </a:t>
            </a:r>
            <a:r>
              <a:rPr lang="en">
                <a:solidFill>
                  <a:srgbClr val="FAFAFA"/>
                </a:solidFill>
                <a:latin typeface="Anybody"/>
                <a:ea typeface="Anybody"/>
                <a:cs typeface="Anybody"/>
                <a:sym typeface="Anybody"/>
              </a:rPr>
              <a:t>Determinar </a:t>
            </a:r>
            <a:r>
              <a:rPr lang="en">
                <a:solidFill>
                  <a:srgbClr val="FAFAFA"/>
                </a:solidFill>
                <a:latin typeface="Anybody"/>
                <a:ea typeface="Anybody"/>
                <a:cs typeface="Anybody"/>
                <a:sym typeface="Anybody"/>
              </a:rPr>
              <a:t>cuáles</a:t>
            </a:r>
            <a:r>
              <a:rPr lang="en">
                <a:solidFill>
                  <a:srgbClr val="FAFAFA"/>
                </a:solidFill>
                <a:latin typeface="Anybody"/>
                <a:ea typeface="Anybody"/>
                <a:cs typeface="Anybody"/>
                <a:sym typeface="Anybody"/>
              </a:rPr>
              <a:t> han sido las últimas modificaciones con respecto a la última carga.</a:t>
            </a:r>
            <a:endParaRPr>
              <a:solidFill>
                <a:srgbClr val="FAFAFA"/>
              </a:solidFill>
              <a:latin typeface="Anybody"/>
              <a:ea typeface="Anybody"/>
              <a:cs typeface="Anybody"/>
              <a:sym typeface="Anybody"/>
            </a:endParaRPr>
          </a:p>
        </p:txBody>
      </p:sp>
      <p:sp>
        <p:nvSpPr>
          <p:cNvPr id="413" name="Google Shape;413;p93"/>
          <p:cNvSpPr/>
          <p:nvPr/>
        </p:nvSpPr>
        <p:spPr>
          <a:xfrm rot="704">
            <a:off x="591328" y="2579620"/>
            <a:ext cx="7329600" cy="610500"/>
          </a:xfrm>
          <a:prstGeom prst="roundRect">
            <a:avLst>
              <a:gd fmla="val 50000" name="adj"/>
            </a:avLst>
          </a:prstGeom>
          <a:solidFill>
            <a:schemeClr val="dk1"/>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lt1"/>
                </a:solidFill>
                <a:highlight>
                  <a:srgbClr val="9900FF"/>
                </a:highlight>
                <a:latin typeface="Anybody"/>
                <a:ea typeface="Anybody"/>
                <a:cs typeface="Anybody"/>
                <a:sym typeface="Anybody"/>
              </a:rPr>
              <a:t>Volumen de datos:</a:t>
            </a:r>
            <a:endParaRPr b="1" sz="1200">
              <a:solidFill>
                <a:schemeClr val="lt1"/>
              </a:solidFill>
              <a:highlight>
                <a:srgbClr val="9900FF"/>
              </a:highlight>
              <a:latin typeface="Anybody"/>
              <a:ea typeface="Anybody"/>
              <a:cs typeface="Anybody"/>
              <a:sym typeface="Anybody"/>
            </a:endParaRPr>
          </a:p>
          <a:p>
            <a:pPr indent="0" lvl="0" marL="0" rtl="0" algn="l">
              <a:spcBef>
                <a:spcPts val="0"/>
              </a:spcBef>
              <a:spcAft>
                <a:spcPts val="0"/>
              </a:spcAft>
              <a:buClr>
                <a:schemeClr val="dk1"/>
              </a:buClr>
              <a:buSzPts val="1100"/>
              <a:buFont typeface="Arial"/>
              <a:buNone/>
            </a:pPr>
            <a:r>
              <a:rPr lang="en" sz="1200">
                <a:solidFill>
                  <a:schemeClr val="lt1"/>
                </a:solidFill>
                <a:latin typeface="Anybody"/>
                <a:ea typeface="Anybody"/>
                <a:cs typeface="Anybody"/>
                <a:sym typeface="Anybody"/>
              </a:rPr>
              <a:t>Si el </a:t>
            </a:r>
            <a:r>
              <a:rPr lang="en" sz="1200">
                <a:solidFill>
                  <a:schemeClr val="lt1"/>
                </a:solidFill>
                <a:latin typeface="Anybody"/>
                <a:ea typeface="Anybody"/>
                <a:cs typeface="Anybody"/>
                <a:sym typeface="Anybody"/>
              </a:rPr>
              <a:t>volumen</a:t>
            </a:r>
            <a:r>
              <a:rPr lang="en" sz="1200">
                <a:solidFill>
                  <a:schemeClr val="lt1"/>
                </a:solidFill>
                <a:latin typeface="Anybody"/>
                <a:ea typeface="Anybody"/>
                <a:cs typeface="Anybody"/>
                <a:sym typeface="Anybody"/>
              </a:rPr>
              <a:t> de datos es </a:t>
            </a:r>
            <a:r>
              <a:rPr lang="en" sz="1200">
                <a:solidFill>
                  <a:schemeClr val="lt1"/>
                </a:solidFill>
                <a:latin typeface="Anybody"/>
                <a:ea typeface="Anybody"/>
                <a:cs typeface="Anybody"/>
                <a:sym typeface="Anybody"/>
              </a:rPr>
              <a:t>pequeño, la carga</a:t>
            </a:r>
            <a:r>
              <a:rPr lang="en" sz="1200">
                <a:solidFill>
                  <a:schemeClr val="lt1"/>
                </a:solidFill>
                <a:latin typeface="Anybody"/>
                <a:ea typeface="Anybody"/>
                <a:cs typeface="Anybody"/>
                <a:sym typeface="Anybody"/>
              </a:rPr>
              <a:t> podría ser </a:t>
            </a:r>
            <a:r>
              <a:rPr lang="en" sz="1200">
                <a:solidFill>
                  <a:schemeClr val="dk1"/>
                </a:solidFill>
                <a:highlight>
                  <a:srgbClr val="FFFF01"/>
                </a:highlight>
                <a:latin typeface="Anybody"/>
                <a:ea typeface="Anybody"/>
                <a:cs typeface="Anybody"/>
                <a:sym typeface="Anybody"/>
              </a:rPr>
              <a:t>Full</a:t>
            </a:r>
            <a:r>
              <a:rPr lang="en" sz="1200">
                <a:solidFill>
                  <a:schemeClr val="lt1"/>
                </a:solidFill>
                <a:latin typeface="Anybody"/>
                <a:ea typeface="Anybody"/>
                <a:cs typeface="Anybody"/>
                <a:sym typeface="Anybody"/>
              </a:rPr>
              <a:t>.</a:t>
            </a:r>
            <a:endParaRPr sz="1200">
              <a:solidFill>
                <a:schemeClr val="lt1"/>
              </a:solidFill>
              <a:latin typeface="Anybody"/>
              <a:ea typeface="Anybody"/>
              <a:cs typeface="Anybody"/>
              <a:sym typeface="Anybody"/>
            </a:endParaRPr>
          </a:p>
          <a:p>
            <a:pPr indent="0" lvl="0" marL="0" rtl="0" algn="l">
              <a:spcBef>
                <a:spcPts val="0"/>
              </a:spcBef>
              <a:spcAft>
                <a:spcPts val="0"/>
              </a:spcAft>
              <a:buNone/>
            </a:pPr>
            <a:r>
              <a:rPr lang="en" sz="1200">
                <a:solidFill>
                  <a:schemeClr val="lt1"/>
                </a:solidFill>
                <a:latin typeface="Anybody"/>
                <a:ea typeface="Anybody"/>
                <a:cs typeface="Anybody"/>
                <a:sym typeface="Anybody"/>
              </a:rPr>
              <a:t>Volúmenes muy grande las cargas son </a:t>
            </a:r>
            <a:r>
              <a:rPr lang="en" sz="1200">
                <a:solidFill>
                  <a:schemeClr val="dk1"/>
                </a:solidFill>
                <a:highlight>
                  <a:srgbClr val="FFFF01"/>
                </a:highlight>
                <a:latin typeface="Anybody"/>
                <a:ea typeface="Anybody"/>
                <a:cs typeface="Anybody"/>
                <a:sym typeface="Anybody"/>
              </a:rPr>
              <a:t>Delta</a:t>
            </a:r>
            <a:r>
              <a:rPr lang="en" sz="1200">
                <a:solidFill>
                  <a:schemeClr val="lt1"/>
                </a:solidFill>
                <a:latin typeface="Anybody"/>
                <a:ea typeface="Anybody"/>
                <a:cs typeface="Anybody"/>
                <a:sym typeface="Anybody"/>
              </a:rPr>
              <a:t>.</a:t>
            </a:r>
            <a:endParaRPr sz="1200">
              <a:solidFill>
                <a:schemeClr val="lt1"/>
              </a:solidFill>
              <a:latin typeface="Anybody"/>
              <a:ea typeface="Anybody"/>
              <a:cs typeface="Anybody"/>
              <a:sym typeface="Anybody"/>
            </a:endParaRPr>
          </a:p>
        </p:txBody>
      </p:sp>
      <p:sp>
        <p:nvSpPr>
          <p:cNvPr id="414" name="Google Shape;414;p93"/>
          <p:cNvSpPr/>
          <p:nvPr/>
        </p:nvSpPr>
        <p:spPr>
          <a:xfrm rot="704">
            <a:off x="1484652" y="4097439"/>
            <a:ext cx="7329600" cy="610500"/>
          </a:xfrm>
          <a:prstGeom prst="roundRect">
            <a:avLst>
              <a:gd fmla="val 50000" name="adj"/>
            </a:avLst>
          </a:prstGeom>
          <a:solidFill>
            <a:schemeClr val="dk1"/>
          </a:solidFill>
          <a:ln cap="flat" cmpd="sng" w="9525">
            <a:solidFill>
              <a:schemeClr val="dk1"/>
            </a:solidFill>
            <a:prstDash val="solid"/>
            <a:round/>
            <a:headEnd len="sm" w="sm" type="none"/>
            <a:tailEnd len="sm" w="sm" type="none"/>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FFFFFF"/>
                </a:solidFill>
                <a:highlight>
                  <a:srgbClr val="9900FF"/>
                </a:highlight>
                <a:latin typeface="Anybody"/>
                <a:ea typeface="Anybody"/>
                <a:cs typeface="Anybody"/>
                <a:sym typeface="Anybody"/>
              </a:rPr>
              <a:t>Niveles de Servicio:</a:t>
            </a:r>
            <a:endParaRPr b="1" sz="1200">
              <a:solidFill>
                <a:srgbClr val="FFFFFF"/>
              </a:solidFill>
              <a:highlight>
                <a:srgbClr val="9900FF"/>
              </a:highlight>
              <a:latin typeface="Anybody"/>
              <a:ea typeface="Anybody"/>
              <a:cs typeface="Anybody"/>
              <a:sym typeface="Anybody"/>
            </a:endParaRPr>
          </a:p>
          <a:p>
            <a:pPr indent="0" lvl="0" marL="0" rtl="0" algn="l">
              <a:spcBef>
                <a:spcPts val="0"/>
              </a:spcBef>
              <a:spcAft>
                <a:spcPts val="0"/>
              </a:spcAft>
              <a:buNone/>
            </a:pPr>
            <a:r>
              <a:rPr lang="en" sz="1200">
                <a:solidFill>
                  <a:srgbClr val="FFFFFF"/>
                </a:solidFill>
                <a:latin typeface="Anybody"/>
                <a:ea typeface="Anybody"/>
                <a:cs typeface="Anybody"/>
                <a:sym typeface="Anybody"/>
              </a:rPr>
              <a:t>Por el costo que supone la utilización de servicios en la nube.</a:t>
            </a:r>
            <a:endParaRPr sz="1200">
              <a:solidFill>
                <a:srgbClr val="FFFFFF"/>
              </a:solidFill>
              <a:latin typeface="Anybody"/>
              <a:ea typeface="Anybody"/>
              <a:cs typeface="Anybody"/>
              <a:sym typeface="Anybody"/>
            </a:endParaRPr>
          </a:p>
        </p:txBody>
      </p:sp>
      <p:sp>
        <p:nvSpPr>
          <p:cNvPr id="415" name="Google Shape;415;p93"/>
          <p:cNvSpPr/>
          <p:nvPr/>
        </p:nvSpPr>
        <p:spPr>
          <a:xfrm rot="704">
            <a:off x="1085515" y="3345567"/>
            <a:ext cx="7329600" cy="610500"/>
          </a:xfrm>
          <a:prstGeom prst="roundRect">
            <a:avLst>
              <a:gd fmla="val 50000" name="adj"/>
            </a:avLst>
          </a:prstGeom>
          <a:solidFill>
            <a:srgbClr val="1F1F1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highlight>
                  <a:srgbClr val="9900FF"/>
                </a:highlight>
                <a:latin typeface="Anybody"/>
                <a:ea typeface="Anybody"/>
                <a:cs typeface="Anybody"/>
                <a:sym typeface="Anybody"/>
              </a:rPr>
              <a:t>Velocidad de respuesta:</a:t>
            </a:r>
            <a:endParaRPr b="1" sz="1200">
              <a:solidFill>
                <a:schemeClr val="lt1"/>
              </a:solidFill>
              <a:highlight>
                <a:srgbClr val="9900FF"/>
              </a:highlight>
              <a:latin typeface="Anybody"/>
              <a:ea typeface="Anybody"/>
              <a:cs typeface="Anybody"/>
              <a:sym typeface="Anybody"/>
            </a:endParaRPr>
          </a:p>
          <a:p>
            <a:pPr indent="0" lvl="0" marL="0" rtl="0" algn="l">
              <a:spcBef>
                <a:spcPts val="0"/>
              </a:spcBef>
              <a:spcAft>
                <a:spcPts val="0"/>
              </a:spcAft>
              <a:buNone/>
            </a:pPr>
            <a:r>
              <a:rPr lang="en" sz="1200">
                <a:solidFill>
                  <a:schemeClr val="lt1"/>
                </a:solidFill>
                <a:latin typeface="Anybody"/>
                <a:ea typeface="Anybody"/>
                <a:cs typeface="Anybody"/>
                <a:sym typeface="Anybody"/>
              </a:rPr>
              <a:t>En entornos donde la velocidad sea irrelevante, una carga Full </a:t>
            </a:r>
            <a:r>
              <a:rPr lang="en" sz="1200">
                <a:solidFill>
                  <a:schemeClr val="lt1"/>
                </a:solidFill>
                <a:latin typeface="Anybody"/>
                <a:ea typeface="Anybody"/>
                <a:cs typeface="Anybody"/>
                <a:sym typeface="Anybody"/>
              </a:rPr>
              <a:t>sería</a:t>
            </a:r>
            <a:r>
              <a:rPr lang="en" sz="1200">
                <a:solidFill>
                  <a:schemeClr val="lt1"/>
                </a:solidFill>
                <a:latin typeface="Anybody"/>
                <a:ea typeface="Anybody"/>
                <a:cs typeface="Anybody"/>
                <a:sym typeface="Anybody"/>
              </a:rPr>
              <a:t> válida y </a:t>
            </a:r>
            <a:r>
              <a:rPr lang="en" sz="1200">
                <a:solidFill>
                  <a:schemeClr val="lt1"/>
                </a:solidFill>
                <a:latin typeface="Anybody"/>
                <a:ea typeface="Anybody"/>
                <a:cs typeface="Anybody"/>
                <a:sym typeface="Anybody"/>
              </a:rPr>
              <a:t>más</a:t>
            </a:r>
            <a:r>
              <a:rPr lang="en" sz="1200">
                <a:solidFill>
                  <a:schemeClr val="lt1"/>
                </a:solidFill>
                <a:latin typeface="Anybody"/>
                <a:ea typeface="Anybody"/>
                <a:cs typeface="Anybody"/>
                <a:sym typeface="Anybody"/>
              </a:rPr>
              <a:t> fácil de desarrollar</a:t>
            </a:r>
            <a:endParaRPr sz="1200">
              <a:solidFill>
                <a:schemeClr val="lt1"/>
              </a:solidFill>
              <a:latin typeface="Anybody"/>
              <a:ea typeface="Anybody"/>
              <a:cs typeface="Anybody"/>
              <a:sym typeface="Anybod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94"/>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3600">
                <a:solidFill>
                  <a:schemeClr val="dk1"/>
                </a:solidFill>
                <a:latin typeface="Anybody"/>
                <a:ea typeface="Anybody"/>
                <a:cs typeface="Anybody"/>
                <a:sym typeface="Anybody"/>
              </a:rPr>
              <a:t>Técnicas para la carga de datos</a:t>
            </a:r>
            <a:endParaRPr b="1" i="0" sz="3600" u="none" cap="none" strike="noStrike">
              <a:solidFill>
                <a:schemeClr val="dk1"/>
              </a:solidFill>
              <a:latin typeface="Anybody"/>
              <a:ea typeface="Anybody"/>
              <a:cs typeface="Anybody"/>
              <a:sym typeface="Anybod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95"/>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000">
                <a:solidFill>
                  <a:schemeClr val="dk1"/>
                </a:solidFill>
                <a:highlight>
                  <a:srgbClr val="FFFF01"/>
                </a:highlight>
                <a:latin typeface="Anybody"/>
                <a:ea typeface="Anybody"/>
                <a:cs typeface="Anybody"/>
                <a:sym typeface="Anybody"/>
              </a:rPr>
              <a:t>Extracciones basadas en fechas</a:t>
            </a:r>
            <a:endParaRPr b="1" i="0" sz="3000" u="none" cap="none" strike="noStrike">
              <a:solidFill>
                <a:srgbClr val="000000"/>
              </a:solidFill>
              <a:highlight>
                <a:srgbClr val="FFFF01"/>
              </a:highlight>
              <a:latin typeface="Anybody"/>
              <a:ea typeface="Anybody"/>
              <a:cs typeface="Anybody"/>
              <a:sym typeface="Anybody"/>
            </a:endParaRPr>
          </a:p>
        </p:txBody>
      </p:sp>
      <p:sp>
        <p:nvSpPr>
          <p:cNvPr id="426" name="Google Shape;426;p95"/>
          <p:cNvSpPr txBox="1"/>
          <p:nvPr/>
        </p:nvSpPr>
        <p:spPr>
          <a:xfrm>
            <a:off x="1229550" y="1958950"/>
            <a:ext cx="6673500" cy="148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900">
                <a:latin typeface="Anybody"/>
                <a:ea typeface="Anybody"/>
                <a:cs typeface="Anybody"/>
                <a:sym typeface="Anybody"/>
              </a:rPr>
              <a:t>Normalmente selecciona todas las filas donde se crearon o modificaron los campos de fecha, lo que significa muchas veces </a:t>
            </a:r>
            <a:r>
              <a:rPr b="1" lang="en" sz="1900">
                <a:solidFill>
                  <a:schemeClr val="dk1"/>
                </a:solidFill>
                <a:highlight>
                  <a:srgbClr val="FFFF01"/>
                </a:highlight>
                <a:latin typeface="Anybody"/>
                <a:ea typeface="Anybody"/>
                <a:cs typeface="Anybody"/>
                <a:sym typeface="Anybody"/>
              </a:rPr>
              <a:t>"todos los registros de ayer".</a:t>
            </a:r>
            <a:endParaRPr b="1" sz="1900">
              <a:solidFill>
                <a:schemeClr val="dk1"/>
              </a:solidFill>
              <a:highlight>
                <a:srgbClr val="FFFF01"/>
              </a:highlight>
              <a:latin typeface="Anybody"/>
              <a:ea typeface="Anybody"/>
              <a:cs typeface="Anybody"/>
              <a:sym typeface="Anybody"/>
            </a:endParaRPr>
          </a:p>
        </p:txBody>
      </p:sp>
      <p:pic>
        <p:nvPicPr>
          <p:cNvPr id="427" name="Google Shape;427;p95"/>
          <p:cNvPicPr preferRelativeResize="0"/>
          <p:nvPr/>
        </p:nvPicPr>
        <p:blipFill>
          <a:blip r:embed="rId3">
            <a:alphaModFix/>
          </a:blip>
          <a:stretch>
            <a:fillRect/>
          </a:stretch>
        </p:blipFill>
        <p:spPr>
          <a:xfrm>
            <a:off x="5195434" y="3306225"/>
            <a:ext cx="3253228" cy="1386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Henry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